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diagrams/data1.xml" ContentType="application/vnd.openxmlformats-officedocument.drawingml.diagramData+xml"/>
  <Override PartName="/ppt/drawings/drawing2.xml" ContentType="application/vnd.openxmlformats-officedocument.drawingml.chartshapes+xml"/>
  <Override PartName="/ppt/drawings/drawing1.xml" ContentType="application/vnd.openxmlformats-officedocument.drawingml.chartshapes+xml"/>
  <Override PartName="/ppt/presentation.xml" ContentType="application/vnd.openxmlformats-officedocument.presentationml.presentation.main+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theme/theme2.xml" ContentType="application/vnd.openxmlformats-officedocument.theme+xml"/>
  <Override PartName="/ppt/charts/colors3.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olors6.xml" ContentType="application/vnd.ms-office.chartcolorstyle+xml"/>
  <Override PartName="/ppt/charts/chart7.xml" ContentType="application/vnd.openxmlformats-officedocument.drawingml.chart+xml"/>
  <Override PartName="/ppt/theme/theme1.xml" ContentType="application/vnd.openxmlformats-officedocument.theme+xml"/>
  <Override PartName="/ppt/charts/chart10.xml" ContentType="application/vnd.openxmlformats-officedocument.drawingml.chart+xml"/>
  <Override PartName="/ppt/charts/chart9.xml" ContentType="application/vnd.openxmlformats-officedocument.drawingml.chart+xml"/>
  <Override PartName="/ppt/charts/chart8.xml" ContentType="application/vnd.openxmlformats-officedocument.drawingml.chart+xml"/>
  <Override PartName="/ppt/charts/chart2.xml" ContentType="application/vnd.openxmlformats-officedocument.drawingml.chart+xml"/>
  <Override PartName="/ppt/charts/style6.xml" ContentType="application/vnd.ms-office.chartstyle+xml"/>
  <Override PartName="/ppt/charts/chart6.xml" ContentType="application/vnd.openxmlformats-officedocument.drawingml.chart+xml"/>
  <Override PartName="/ppt/charts/style4.xml" ContentType="application/vnd.ms-office.chartstyle+xml"/>
  <Override PartName="/ppt/charts/chart4.xml" ContentType="application/vnd.openxmlformats-officedocument.drawingml.chart+xml"/>
  <Override PartName="/ppt/charts/style3.xml" ContentType="application/vnd.ms-office.chartstyle+xml"/>
  <Override PartName="/ppt/charts/colors4.xml" ContentType="application/vnd.ms-office.chartcolorstyle+xml"/>
  <Override PartName="/ppt/charts/chart3.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charts/style8.xml" ContentType="application/vnd.ms-office.chartstyle+xml"/>
  <Override PartName="/ppt/charts/chart12.xml" ContentType="application/vnd.openxmlformats-officedocument.drawingml.chart+xml"/>
  <Override PartName="/ppt/charts/colors7.xml" ContentType="application/vnd.ms-office.chartcolorstyle+xml"/>
  <Override PartName="/ppt/charts/style7.xml" ContentType="application/vnd.ms-office.chartstyle+xml"/>
  <Override PartName="/ppt/charts/chart11.xml" ContentType="application/vnd.openxmlformats-officedocument.drawingml.chart+xml"/>
  <Override PartName="/ppt/charts/colors8.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77" r:id="rId4"/>
    <p:sldId id="278" r:id="rId5"/>
    <p:sldId id="258" r:id="rId6"/>
    <p:sldId id="259" r:id="rId7"/>
    <p:sldId id="260" r:id="rId8"/>
    <p:sldId id="261" r:id="rId9"/>
    <p:sldId id="263" r:id="rId10"/>
    <p:sldId id="264" r:id="rId11"/>
    <p:sldId id="266" r:id="rId12"/>
    <p:sldId id="267" r:id="rId13"/>
    <p:sldId id="268" r:id="rId14"/>
    <p:sldId id="269" r:id="rId15"/>
    <p:sldId id="270" r:id="rId16"/>
    <p:sldId id="271" r:id="rId17"/>
    <p:sldId id="272" r:id="rId18"/>
    <p:sldId id="274" r:id="rId19"/>
    <p:sldId id="275" r:id="rId20"/>
    <p:sldId id="276" r:id="rId21"/>
    <p:sldId id="281" r:id="rId22"/>
    <p:sldId id="282" r:id="rId23"/>
    <p:sldId id="283" r:id="rId24"/>
    <p:sldId id="28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802"/>
    <a:srgbClr val="D0D3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9" autoAdjust="0"/>
    <p:restoredTop sz="82087" autoAdjust="0"/>
  </p:normalViewPr>
  <p:slideViewPr>
    <p:cSldViewPr snapToGrid="0">
      <p:cViewPr varScale="1">
        <p:scale>
          <a:sx n="99" d="100"/>
          <a:sy n="99" d="100"/>
        </p:scale>
        <p:origin x="1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filer\POLICY\SCE_Southern%20California%20Edison\20-012_HPWH%20Sizing%20Tool%20Supporting%20Research%20(SCE)\04%20Task_1_SizingTool\ASHRAE%20Implied%20Load%20Shapes%20v3.xlsb.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filer\POLICY\SCE_Southern%20California%20Edison\20-012_HPWH%20Sizing%20Tool%20Supporting%20Research%20(SCE)\04%20Task_1_SizingTool\ASHRAE%20Implied%20Load%20Shapes%20v3.xlsb.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oleObject" Target="file:///\\filer\POLICY\SCE_Southern%20California%20Edison\20-012_HPWH%20Sizing%20Tool%20Supporting%20Research%20(SCE)\04%20Task_1_SizingTool\ASHRAE%20Implied%20Load%20Shapes%20v3.xlsb.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filer\POLICY\SCE_Southern%20California%20Edison\20-012_HPWH%20Sizing%20Tool%20Supporting%20Research%20(SCE)\04%20Task_1_SizingTool\ASHRAE%20Implied%20Load%20Shapes%20v3.xls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0.0.23\server\Business%20Development\Presentations%20-%20Conferences\2019\2019-09-12%20-%20HPWH%20Training%20Ecotope\table%20efficienc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iler\POLICY\NEEA\2019_Literature_Review_MF_Service_Water_Energy_Loss_51289\Review%20Tabl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iler\POLICY\SCE_Southern%20California%20Edison\20-012_HPWH%20Sizing%20Tool%20Supporting%20Research%20(SCE)\04%20Task_1_SizingTool\ASHRAE%20Implied%20Load%20Shapes%20v3.xlsb.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iler\POLICY\SCE_Southern%20California%20Edison\20-012_HPWH%20Sizing%20Tool%20Supporting%20Research%20(SCE)\04%20Task_1_SizingTool\SwingTank\parallellooptank_graph.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iler\POLICY\SCE_Southern%20California%20Edison\20-012_HPWH%20Sizing%20Tool%20Supporting%20Research%20(SCE)\04%20Task_1_SizingTool\ASHRAE%20Implied%20Load%20Shapes%20v3.xlsb.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iler\POLICY\SCE_Southern%20California%20Edison\20-012_HPWH%20Sizing%20Tool%20Supporting%20Research%20(SCE)\04%20Task_1_SizingTool\ASHRAE%20Implied%20Load%20Shapes%20v3.xls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38081992522474"/>
          <c:y val="5.379516316055389E-2"/>
          <c:w val="0.8504685171669939"/>
          <c:h val="0.61756332307465001"/>
        </c:manualLayout>
      </c:layout>
      <c:scatterChart>
        <c:scatterStyle val="lineMarker"/>
        <c:varyColors val="0"/>
        <c:ser>
          <c:idx val="0"/>
          <c:order val="0"/>
          <c:tx>
            <c:strRef>
              <c:f>'95% Peaking Day'!$K$2</c:f>
              <c:strCache>
                <c:ptCount val="1"/>
                <c:pt idx="0">
                  <c:v>Design Day</c:v>
                </c:pt>
              </c:strCache>
            </c:strRef>
          </c:tx>
          <c:spPr>
            <a:ln w="50800">
              <a:solidFill>
                <a:schemeClr val="accent1">
                  <a:alpha val="80000"/>
                </a:schemeClr>
              </a:solidFill>
            </a:ln>
            <a:effectLst/>
          </c:spPr>
          <c:marker>
            <c:symbol val="none"/>
          </c:marker>
          <c:xVal>
            <c:numRef>
              <c:f>'95% Peaking Day'!$J$3:$J$26</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'95% Peaking Day'!$K$3:$K$26</c:f>
              <c:numCache>
                <c:formatCode>General</c:formatCode>
                <c:ptCount val="24"/>
                <c:pt idx="0">
                  <c:v>0.35714285714285698</c:v>
                </c:pt>
                <c:pt idx="1">
                  <c:v>0.14285714285714199</c:v>
                </c:pt>
                <c:pt idx="2">
                  <c:v>7.1428571428571397E-2</c:v>
                </c:pt>
                <c:pt idx="3">
                  <c:v>7.1428571428571397E-2</c:v>
                </c:pt>
                <c:pt idx="4">
                  <c:v>7.1428571428571397E-2</c:v>
                </c:pt>
                <c:pt idx="5">
                  <c:v>0.214285714285714</c:v>
                </c:pt>
                <c:pt idx="6">
                  <c:v>1.78571428571428</c:v>
                </c:pt>
                <c:pt idx="7">
                  <c:v>3.5714285714285698</c:v>
                </c:pt>
                <c:pt idx="8">
                  <c:v>2.3571428571428501</c:v>
                </c:pt>
                <c:pt idx="9">
                  <c:v>1.9285714285714199</c:v>
                </c:pt>
                <c:pt idx="10">
                  <c:v>0.5</c:v>
                </c:pt>
                <c:pt idx="11">
                  <c:v>0.57142857142857095</c:v>
                </c:pt>
                <c:pt idx="12">
                  <c:v>0.5</c:v>
                </c:pt>
                <c:pt idx="13">
                  <c:v>0.57142857142857095</c:v>
                </c:pt>
                <c:pt idx="14">
                  <c:v>0.28571428571428498</c:v>
                </c:pt>
                <c:pt idx="15">
                  <c:v>0.14285714285714199</c:v>
                </c:pt>
                <c:pt idx="16">
                  <c:v>0.214285714285714</c:v>
                </c:pt>
                <c:pt idx="17">
                  <c:v>0.85714285714285698</c:v>
                </c:pt>
                <c:pt idx="18">
                  <c:v>1.28571428571428</c:v>
                </c:pt>
                <c:pt idx="19">
                  <c:v>1.71428571428571</c:v>
                </c:pt>
                <c:pt idx="20">
                  <c:v>2.0714285714285698</c:v>
                </c:pt>
                <c:pt idx="21">
                  <c:v>2.1428571428571401</c:v>
                </c:pt>
                <c:pt idx="22">
                  <c:v>1.5</c:v>
                </c:pt>
                <c:pt idx="23">
                  <c:v>0.57142857142857095</c:v>
                </c:pt>
              </c:numCache>
            </c:numRef>
          </c:yVal>
          <c:smooth val="0"/>
          <c:extLst>
            <c:ext xmlns:c16="http://schemas.microsoft.com/office/drawing/2014/chart" uri="{C3380CC4-5D6E-409C-BE32-E72D297353CC}">
              <c16:uniqueId val="{00000000-9DF0-49B7-A696-0F6331A9232B}"/>
            </c:ext>
          </c:extLst>
        </c:ser>
        <c:ser>
          <c:idx val="1"/>
          <c:order val="1"/>
          <c:tx>
            <c:strRef>
              <c:f>'95% Peaking Day'!$L$2</c:f>
              <c:strCache>
                <c:ptCount val="1"/>
                <c:pt idx="0">
                  <c:v>Average Day</c:v>
                </c:pt>
              </c:strCache>
            </c:strRef>
          </c:tx>
          <c:spPr>
            <a:ln w="50800">
              <a:solidFill>
                <a:srgbClr val="FFC000">
                  <a:alpha val="60000"/>
                </a:srgbClr>
              </a:solidFill>
            </a:ln>
            <a:effectLst/>
          </c:spPr>
          <c:marker>
            <c:symbol val="none"/>
          </c:marker>
          <c:xVal>
            <c:numRef>
              <c:f>'95% Peaking Day'!$J$3:$J$26</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'95% Peaking Day'!$L$3:$L$26</c:f>
              <c:numCache>
                <c:formatCode>General</c:formatCode>
                <c:ptCount val="24"/>
                <c:pt idx="0">
                  <c:v>0.36480699999999999</c:v>
                </c:pt>
                <c:pt idx="1">
                  <c:v>0.16921600000000001</c:v>
                </c:pt>
                <c:pt idx="2">
                  <c:v>0.13258800000000001</c:v>
                </c:pt>
                <c:pt idx="3">
                  <c:v>8.49385E-2</c:v>
                </c:pt>
                <c:pt idx="4">
                  <c:v>0.11504399999999999</c:v>
                </c:pt>
                <c:pt idx="5">
                  <c:v>0.35252499999999998</c:v>
                </c:pt>
                <c:pt idx="6">
                  <c:v>0.98934100000000003</c:v>
                </c:pt>
                <c:pt idx="7">
                  <c:v>1.7705</c:v>
                </c:pt>
                <c:pt idx="8">
                  <c:v>1.66106</c:v>
                </c:pt>
                <c:pt idx="9">
                  <c:v>1.29145</c:v>
                </c:pt>
                <c:pt idx="10">
                  <c:v>0.83546600000000004</c:v>
                </c:pt>
                <c:pt idx="11">
                  <c:v>0.67121399999999998</c:v>
                </c:pt>
                <c:pt idx="12">
                  <c:v>0.59870199999999996</c:v>
                </c:pt>
                <c:pt idx="13">
                  <c:v>0.51973100000000005</c:v>
                </c:pt>
                <c:pt idx="14">
                  <c:v>0.50034599999999996</c:v>
                </c:pt>
                <c:pt idx="15">
                  <c:v>0.51199799999999995</c:v>
                </c:pt>
                <c:pt idx="16">
                  <c:v>0.51410400000000001</c:v>
                </c:pt>
                <c:pt idx="17">
                  <c:v>0.63458099999999995</c:v>
                </c:pt>
                <c:pt idx="18">
                  <c:v>0.87451999999999996</c:v>
                </c:pt>
                <c:pt idx="19">
                  <c:v>0.98168800000000001</c:v>
                </c:pt>
                <c:pt idx="20">
                  <c:v>1.1071599999999999</c:v>
                </c:pt>
                <c:pt idx="21">
                  <c:v>1.14453</c:v>
                </c:pt>
                <c:pt idx="22">
                  <c:v>1.0069900000000001</c:v>
                </c:pt>
                <c:pt idx="23">
                  <c:v>0.64580199999999999</c:v>
                </c:pt>
              </c:numCache>
            </c:numRef>
          </c:yVal>
          <c:smooth val="0"/>
          <c:extLst>
            <c:ext xmlns:c16="http://schemas.microsoft.com/office/drawing/2014/chart" uri="{C3380CC4-5D6E-409C-BE32-E72D297353CC}">
              <c16:uniqueId val="{00000001-9DF0-49B7-A696-0F6331A9232B}"/>
            </c:ext>
          </c:extLst>
        </c:ser>
        <c:dLbls>
          <c:showLegendKey val="0"/>
          <c:showVal val="0"/>
          <c:showCatName val="0"/>
          <c:showSerName val="0"/>
          <c:showPercent val="0"/>
          <c:showBubbleSize val="0"/>
        </c:dLbls>
        <c:axId val="460848240"/>
        <c:axId val="460850536"/>
      </c:scatterChart>
      <c:valAx>
        <c:axId val="460848240"/>
        <c:scaling>
          <c:orientation val="minMax"/>
          <c:max val="24"/>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r>
                  <a:rPr lang="en-US" sz="1400" b="0">
                    <a:solidFill>
                      <a:schemeClr val="bg1"/>
                    </a:solidFill>
                    <a:latin typeface="Segoe UI" panose="020B0502040204020203" pitchFamily="34" charset="0"/>
                    <a:cs typeface="Segoe UI" panose="020B0502040204020203" pitchFamily="34" charset="0"/>
                  </a:rPr>
                  <a:t>Hour of Day</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a:solidFill>
              <a:schemeClr val="bg1">
                <a:lumMod val="60000"/>
                <a:lumOff val="40000"/>
              </a:schemeClr>
            </a:solidFill>
          </a:ln>
          <a:effectLst/>
        </c:spPr>
        <c:txPr>
          <a:bodyPr rot="-60000000" spcFirstLastPara="1" vertOverflow="ellipsis" vert="horz" wrap="square" anchor="ctr" anchorCtr="1"/>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60850536"/>
        <c:crosses val="autoZero"/>
        <c:crossBetween val="midCat"/>
        <c:majorUnit val="4"/>
      </c:valAx>
      <c:valAx>
        <c:axId val="46085053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r>
                  <a:rPr lang="en-US" sz="1400" b="0">
                    <a:solidFill>
                      <a:schemeClr val="bg1"/>
                    </a:solidFill>
                    <a:latin typeface="Segoe UI" panose="020B0502040204020203" pitchFamily="34" charset="0"/>
                    <a:cs typeface="Segoe UI" panose="020B0502040204020203" pitchFamily="34" charset="0"/>
                  </a:rPr>
                  <a:t>Gallons per Hour per Person </a:t>
                </a:r>
              </a:p>
            </c:rich>
          </c:tx>
          <c:layout>
            <c:manualLayout>
              <c:xMode val="edge"/>
              <c:yMode val="edge"/>
              <c:x val="3.4731733602079894E-2"/>
              <c:y val="6.7122920835768277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a:solidFill>
              <a:schemeClr val="bg1">
                <a:lumMod val="60000"/>
                <a:lumOff val="40000"/>
              </a:schemeClr>
            </a:solidFill>
          </a:ln>
          <a:effectLst/>
        </c:spPr>
        <c:txPr>
          <a:bodyPr rot="-60000000" spcFirstLastPara="1" vertOverflow="ellipsis" vert="horz" wrap="square" anchor="ctr" anchorCtr="1"/>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60848240"/>
        <c:crosses val="autoZero"/>
        <c:crossBetween val="midCat"/>
        <c:majorUnit val="1"/>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bg1">
          <a:lumMod val="60000"/>
          <a:lumOff val="40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v>DHW Demand</c:v>
          </c:tx>
          <c:spPr>
            <a:ln>
              <a:solidFill>
                <a:schemeClr val="accent1"/>
              </a:solidFill>
            </a:ln>
          </c:spPr>
          <c:marker>
            <c:symbol val="none"/>
          </c:marker>
          <c:xVal>
            <c:numRef>
              <c:f>'Sizing Walkthrough'!$U$4:$U$27</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'Sizing Walkthrough'!$V$4:$V$27</c:f>
              <c:numCache>
                <c:formatCode>0.000</c:formatCode>
                <c:ptCount val="24"/>
                <c:pt idx="0">
                  <c:v>30.395136778115543</c:v>
                </c:pt>
                <c:pt idx="1">
                  <c:v>12.158054711246148</c:v>
                </c:pt>
                <c:pt idx="2">
                  <c:v>6.0790273556231087</c:v>
                </c:pt>
                <c:pt idx="3">
                  <c:v>6.0790273556231087</c:v>
                </c:pt>
                <c:pt idx="4">
                  <c:v>6.0790273556231087</c:v>
                </c:pt>
                <c:pt idx="5">
                  <c:v>18.237082066869309</c:v>
                </c:pt>
                <c:pt idx="6">
                  <c:v>151.9756838905773</c:v>
                </c:pt>
                <c:pt idx="7">
                  <c:v>303.95136778115545</c:v>
                </c:pt>
                <c:pt idx="8">
                  <c:v>200.60790273556208</c:v>
                </c:pt>
                <c:pt idx="9">
                  <c:v>164.13373860182327</c:v>
                </c:pt>
                <c:pt idx="10">
                  <c:v>42.55319148936178</c:v>
                </c:pt>
                <c:pt idx="11">
                  <c:v>48.632218844984848</c:v>
                </c:pt>
                <c:pt idx="12">
                  <c:v>42.55319148936178</c:v>
                </c:pt>
                <c:pt idx="13">
                  <c:v>48.632218844984848</c:v>
                </c:pt>
                <c:pt idx="14">
                  <c:v>24.316109422492385</c:v>
                </c:pt>
                <c:pt idx="15">
                  <c:v>12.158054711246148</c:v>
                </c:pt>
                <c:pt idx="16">
                  <c:v>18.237082066869309</c:v>
                </c:pt>
                <c:pt idx="17">
                  <c:v>72.948328267477322</c:v>
                </c:pt>
                <c:pt idx="18">
                  <c:v>109.42249240121552</c:v>
                </c:pt>
                <c:pt idx="19">
                  <c:v>145.8966565349543</c:v>
                </c:pt>
                <c:pt idx="20">
                  <c:v>176.29179331307009</c:v>
                </c:pt>
                <c:pt idx="21">
                  <c:v>182.37082066869311</c:v>
                </c:pt>
                <c:pt idx="22">
                  <c:v>127.65957446808535</c:v>
                </c:pt>
                <c:pt idx="23">
                  <c:v>48.632218844984848</c:v>
                </c:pt>
              </c:numCache>
            </c:numRef>
          </c:yVal>
          <c:smooth val="0"/>
          <c:extLst>
            <c:ext xmlns:c16="http://schemas.microsoft.com/office/drawing/2014/chart" uri="{C3380CC4-5D6E-409C-BE32-E72D297353CC}">
              <c16:uniqueId val="{00000000-EE0D-4376-8C1D-EA622EE4D17C}"/>
            </c:ext>
          </c:extLst>
        </c:ser>
        <c:ser>
          <c:idx val="0"/>
          <c:order val="1"/>
          <c:tx>
            <c:v>Hot Water Generation Rate</c:v>
          </c:tx>
          <c:spPr>
            <a:ln>
              <a:solidFill>
                <a:srgbClr val="FE9802"/>
              </a:solidFill>
            </a:ln>
          </c:spPr>
          <c:marker>
            <c:symbol val="none"/>
          </c:marker>
          <c:xVal>
            <c:numRef>
              <c:f>'Sizing Walkthrough'!$L$75:$L$102</c:f>
              <c:numCache>
                <c:formatCode>General</c:formatCode>
                <c:ptCount val="28"/>
                <c:pt idx="0">
                  <c:v>0</c:v>
                </c:pt>
                <c:pt idx="1">
                  <c:v>1</c:v>
                </c:pt>
                <c:pt idx="2">
                  <c:v>2</c:v>
                </c:pt>
                <c:pt idx="3">
                  <c:v>3</c:v>
                </c:pt>
                <c:pt idx="4">
                  <c:v>4</c:v>
                </c:pt>
                <c:pt idx="5">
                  <c:v>5</c:v>
                </c:pt>
                <c:pt idx="6">
                  <c:v>5.9989999999999997</c:v>
                </c:pt>
                <c:pt idx="7">
                  <c:v>6</c:v>
                </c:pt>
                <c:pt idx="8">
                  <c:v>7</c:v>
                </c:pt>
                <c:pt idx="9">
                  <c:v>8</c:v>
                </c:pt>
                <c:pt idx="10">
                  <c:v>9</c:v>
                </c:pt>
                <c:pt idx="11">
                  <c:v>9.9999900000000004</c:v>
                </c:pt>
                <c:pt idx="12">
                  <c:v>10</c:v>
                </c:pt>
                <c:pt idx="13">
                  <c:v>11</c:v>
                </c:pt>
                <c:pt idx="14">
                  <c:v>12</c:v>
                </c:pt>
                <c:pt idx="15">
                  <c:v>13</c:v>
                </c:pt>
                <c:pt idx="16">
                  <c:v>14</c:v>
                </c:pt>
                <c:pt idx="17">
                  <c:v>15</c:v>
                </c:pt>
                <c:pt idx="18">
                  <c:v>16</c:v>
                </c:pt>
                <c:pt idx="19">
                  <c:v>16.998999999999999</c:v>
                </c:pt>
                <c:pt idx="20">
                  <c:v>17</c:v>
                </c:pt>
                <c:pt idx="21">
                  <c:v>18</c:v>
                </c:pt>
                <c:pt idx="22">
                  <c:v>19</c:v>
                </c:pt>
                <c:pt idx="23">
                  <c:v>20</c:v>
                </c:pt>
                <c:pt idx="24">
                  <c:v>20.998999999999999</c:v>
                </c:pt>
                <c:pt idx="25">
                  <c:v>21</c:v>
                </c:pt>
                <c:pt idx="26">
                  <c:v>22</c:v>
                </c:pt>
                <c:pt idx="27">
                  <c:v>23</c:v>
                </c:pt>
              </c:numCache>
            </c:numRef>
          </c:xVal>
          <c:yVal>
            <c:numRef>
              <c:f>'Sizing Walkthrough'!$O$75:$O$102</c:f>
              <c:numCache>
                <c:formatCode>General</c:formatCode>
                <c:ptCount val="28"/>
                <c:pt idx="0">
                  <c:v>125</c:v>
                </c:pt>
                <c:pt idx="1">
                  <c:v>125</c:v>
                </c:pt>
                <c:pt idx="2">
                  <c:v>125</c:v>
                </c:pt>
                <c:pt idx="3">
                  <c:v>125</c:v>
                </c:pt>
                <c:pt idx="4">
                  <c:v>125</c:v>
                </c:pt>
                <c:pt idx="5">
                  <c:v>125</c:v>
                </c:pt>
                <c:pt idx="6">
                  <c:v>125</c:v>
                </c:pt>
                <c:pt idx="7">
                  <c:v>0</c:v>
                </c:pt>
                <c:pt idx="8">
                  <c:v>0</c:v>
                </c:pt>
                <c:pt idx="9">
                  <c:v>0</c:v>
                </c:pt>
                <c:pt idx="10">
                  <c:v>0</c:v>
                </c:pt>
                <c:pt idx="11">
                  <c:v>0</c:v>
                </c:pt>
                <c:pt idx="12">
                  <c:v>125</c:v>
                </c:pt>
                <c:pt idx="13">
                  <c:v>125</c:v>
                </c:pt>
                <c:pt idx="14">
                  <c:v>125</c:v>
                </c:pt>
                <c:pt idx="15">
                  <c:v>125</c:v>
                </c:pt>
                <c:pt idx="16">
                  <c:v>125</c:v>
                </c:pt>
                <c:pt idx="17">
                  <c:v>125</c:v>
                </c:pt>
                <c:pt idx="18">
                  <c:v>125</c:v>
                </c:pt>
                <c:pt idx="19">
                  <c:v>125</c:v>
                </c:pt>
                <c:pt idx="20">
                  <c:v>0</c:v>
                </c:pt>
                <c:pt idx="21">
                  <c:v>0</c:v>
                </c:pt>
                <c:pt idx="22">
                  <c:v>0</c:v>
                </c:pt>
                <c:pt idx="23">
                  <c:v>0</c:v>
                </c:pt>
                <c:pt idx="24">
                  <c:v>0</c:v>
                </c:pt>
                <c:pt idx="25">
                  <c:v>125</c:v>
                </c:pt>
                <c:pt idx="26">
                  <c:v>125</c:v>
                </c:pt>
                <c:pt idx="27">
                  <c:v>125</c:v>
                </c:pt>
              </c:numCache>
            </c:numRef>
          </c:yVal>
          <c:smooth val="0"/>
          <c:extLst>
            <c:ext xmlns:c16="http://schemas.microsoft.com/office/drawing/2014/chart" uri="{C3380CC4-5D6E-409C-BE32-E72D297353CC}">
              <c16:uniqueId val="{00000001-EE0D-4376-8C1D-EA622EE4D17C}"/>
            </c:ext>
          </c:extLst>
        </c:ser>
        <c:dLbls>
          <c:showLegendKey val="0"/>
          <c:showVal val="0"/>
          <c:showCatName val="0"/>
          <c:showSerName val="0"/>
          <c:showPercent val="0"/>
          <c:showBubbleSize val="0"/>
        </c:dLbls>
        <c:axId val="929677880"/>
        <c:axId val="929682144"/>
      </c:scatterChart>
      <c:valAx>
        <c:axId val="929677880"/>
        <c:scaling>
          <c:orientation val="minMax"/>
          <c:max val="23"/>
          <c:min val="0"/>
        </c:scaling>
        <c:delete val="0"/>
        <c:axPos val="b"/>
        <c:title>
          <c:tx>
            <c:rich>
              <a:bodyPr/>
              <a:lstStyle/>
              <a:p>
                <a:pPr>
                  <a:defRPr/>
                </a:pPr>
                <a:r>
                  <a:rPr lang="en-US"/>
                  <a:t>Hour Of Day</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solidFill>
                  <a:schemeClr val="tx2">
                    <a:lumMod val="75000"/>
                  </a:schemeClr>
                </a:solidFill>
                <a:latin typeface="Segoe UI" panose="020B0502040204020203" pitchFamily="34" charset="0"/>
                <a:cs typeface="Segoe UI" panose="020B0502040204020203" pitchFamily="34" charset="0"/>
              </a:defRPr>
            </a:pPr>
            <a:endParaRPr lang="en-US"/>
          </a:p>
        </c:txPr>
        <c:crossAx val="929682144"/>
        <c:crosses val="autoZero"/>
        <c:crossBetween val="midCat"/>
        <c:majorUnit val="1"/>
      </c:valAx>
      <c:valAx>
        <c:axId val="929682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solidFill>
                  <a:schemeClr val="tx2">
                    <a:lumMod val="75000"/>
                  </a:schemeClr>
                </a:solidFill>
              </a:defRPr>
            </a:pPr>
            <a:endParaRPr lang="en-US"/>
          </a:p>
        </c:txPr>
        <c:crossAx val="929677880"/>
        <c:crosses val="autoZero"/>
        <c:crossBetween val="midCat"/>
      </c:valAx>
    </c:plotArea>
    <c:legend>
      <c:legendPos val="b"/>
      <c:overlay val="0"/>
    </c:legend>
    <c:plotVisOnly val="1"/>
    <c:dispBlanksAs val="gap"/>
    <c:showDLblsOverMax val="0"/>
    <c:extLst/>
  </c:chart>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Segoe UI" panose="020B0502040204020203" pitchFamily="34" charset="0"/>
                <a:ea typeface="+mn-ea"/>
                <a:cs typeface="Segoe UI" panose="020B0502040204020203" pitchFamily="34" charset="0"/>
              </a:defRPr>
            </a:pPr>
            <a:r>
              <a:rPr lang="en-US">
                <a:solidFill>
                  <a:schemeClr val="bg1"/>
                </a:solidFill>
                <a:latin typeface="Segoe UI" panose="020B0502040204020203" pitchFamily="34" charset="0"/>
                <a:cs typeface="Segoe UI" panose="020B0502040204020203" pitchFamily="34" charset="0"/>
              </a:rPr>
              <a:t>Tank Node Temperatures</a:t>
            </a:r>
          </a:p>
        </c:rich>
      </c:tx>
      <c:layout>
        <c:manualLayout>
          <c:xMode val="edge"/>
          <c:yMode val="edge"/>
          <c:x val="0.31800209591886103"/>
          <c:y val="0.7643374264812528"/>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Segoe UI" panose="020B0502040204020203" pitchFamily="34" charset="0"/>
              <a:ea typeface="+mn-ea"/>
              <a:cs typeface="Segoe UI" panose="020B0502040204020203" pitchFamily="34" charset="0"/>
            </a:defRPr>
          </a:pPr>
          <a:endParaRPr lang="en-US"/>
        </a:p>
      </c:txPr>
    </c:title>
    <c:autoTitleDeleted val="0"/>
    <c:plotArea>
      <c:layout/>
      <c:scatterChart>
        <c:scatterStyle val="lineMarker"/>
        <c:varyColors val="0"/>
        <c:ser>
          <c:idx val="0"/>
          <c:order val="0"/>
          <c:tx>
            <c:strRef>
              <c:f>Sheet1!$AC$1</c:f>
              <c:strCache>
                <c:ptCount val="1"/>
                <c:pt idx="0">
                  <c:v>tcouple1 (C)</c:v>
                </c:pt>
              </c:strCache>
            </c:strRef>
          </c:tx>
          <c:spPr>
            <a:ln w="19050" cap="rnd">
              <a:solidFill>
                <a:schemeClr val="accent4"/>
              </a:solidFill>
              <a:round/>
            </a:ln>
            <a:effectLst/>
          </c:spPr>
          <c:marker>
            <c:symbol val="none"/>
          </c:marker>
          <c:xVal>
            <c:numRef>
              <c:f>Sheet1!$E$2:$E$1441</c:f>
              <c:numCache>
                <c:formatCode>General</c:formatCode>
                <c:ptCount val="14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numCache>
            </c:numRef>
          </c:xVal>
          <c:yVal>
            <c:numRef>
              <c:f>Sheet1!$AC$2:$AC$1441</c:f>
              <c:numCache>
                <c:formatCode>General</c:formatCode>
                <c:ptCount val="1440"/>
                <c:pt idx="0">
                  <c:v>31.1</c:v>
                </c:pt>
                <c:pt idx="1">
                  <c:v>31.76</c:v>
                </c:pt>
                <c:pt idx="2">
                  <c:v>32.5</c:v>
                </c:pt>
                <c:pt idx="3">
                  <c:v>33.200000000000003</c:v>
                </c:pt>
                <c:pt idx="4">
                  <c:v>33.9</c:v>
                </c:pt>
                <c:pt idx="5">
                  <c:v>34.6</c:v>
                </c:pt>
                <c:pt idx="6">
                  <c:v>35.33</c:v>
                </c:pt>
                <c:pt idx="7">
                  <c:v>36.1</c:v>
                </c:pt>
                <c:pt idx="8">
                  <c:v>36.869999999999997</c:v>
                </c:pt>
                <c:pt idx="9">
                  <c:v>37.64</c:v>
                </c:pt>
                <c:pt idx="10">
                  <c:v>38.43</c:v>
                </c:pt>
                <c:pt idx="11">
                  <c:v>39.22</c:v>
                </c:pt>
                <c:pt idx="12">
                  <c:v>40.020000000000003</c:v>
                </c:pt>
                <c:pt idx="13">
                  <c:v>40.840000000000003</c:v>
                </c:pt>
                <c:pt idx="14">
                  <c:v>41.66</c:v>
                </c:pt>
                <c:pt idx="15">
                  <c:v>42.48</c:v>
                </c:pt>
                <c:pt idx="16">
                  <c:v>43.3</c:v>
                </c:pt>
                <c:pt idx="17">
                  <c:v>44.08</c:v>
                </c:pt>
                <c:pt idx="18">
                  <c:v>44.94</c:v>
                </c:pt>
                <c:pt idx="19">
                  <c:v>45.8</c:v>
                </c:pt>
                <c:pt idx="20">
                  <c:v>46.67</c:v>
                </c:pt>
                <c:pt idx="21">
                  <c:v>47.54</c:v>
                </c:pt>
                <c:pt idx="22">
                  <c:v>48.41</c:v>
                </c:pt>
                <c:pt idx="23">
                  <c:v>49.29</c:v>
                </c:pt>
                <c:pt idx="24">
                  <c:v>50.17</c:v>
                </c:pt>
                <c:pt idx="25">
                  <c:v>51.06</c:v>
                </c:pt>
                <c:pt idx="26">
                  <c:v>51.95</c:v>
                </c:pt>
                <c:pt idx="27">
                  <c:v>52.83</c:v>
                </c:pt>
                <c:pt idx="28">
                  <c:v>53.72</c:v>
                </c:pt>
                <c:pt idx="29">
                  <c:v>54.61</c:v>
                </c:pt>
                <c:pt idx="30">
                  <c:v>55.5</c:v>
                </c:pt>
                <c:pt idx="31">
                  <c:v>56.39</c:v>
                </c:pt>
                <c:pt idx="32">
                  <c:v>57.27</c:v>
                </c:pt>
                <c:pt idx="33">
                  <c:v>57.27</c:v>
                </c:pt>
                <c:pt idx="34">
                  <c:v>57.28</c:v>
                </c:pt>
                <c:pt idx="35">
                  <c:v>57.28</c:v>
                </c:pt>
                <c:pt idx="36">
                  <c:v>57.29</c:v>
                </c:pt>
                <c:pt idx="37">
                  <c:v>57.29</c:v>
                </c:pt>
                <c:pt idx="38">
                  <c:v>57.3</c:v>
                </c:pt>
                <c:pt idx="39">
                  <c:v>57.3</c:v>
                </c:pt>
                <c:pt idx="40">
                  <c:v>57.31</c:v>
                </c:pt>
                <c:pt idx="41">
                  <c:v>57.31</c:v>
                </c:pt>
                <c:pt idx="42">
                  <c:v>57.31</c:v>
                </c:pt>
                <c:pt idx="43">
                  <c:v>57.32</c:v>
                </c:pt>
                <c:pt idx="44">
                  <c:v>57.32</c:v>
                </c:pt>
                <c:pt idx="45">
                  <c:v>57.32</c:v>
                </c:pt>
                <c:pt idx="46">
                  <c:v>57.33</c:v>
                </c:pt>
                <c:pt idx="47">
                  <c:v>57.33</c:v>
                </c:pt>
                <c:pt idx="48">
                  <c:v>57.33</c:v>
                </c:pt>
                <c:pt idx="49">
                  <c:v>57.33</c:v>
                </c:pt>
                <c:pt idx="50">
                  <c:v>57.34</c:v>
                </c:pt>
                <c:pt idx="51">
                  <c:v>57.01</c:v>
                </c:pt>
                <c:pt idx="52">
                  <c:v>56.67</c:v>
                </c:pt>
                <c:pt idx="53">
                  <c:v>56.7</c:v>
                </c:pt>
                <c:pt idx="54">
                  <c:v>56.72</c:v>
                </c:pt>
                <c:pt idx="55">
                  <c:v>56.74</c:v>
                </c:pt>
                <c:pt idx="56">
                  <c:v>56.76</c:v>
                </c:pt>
                <c:pt idx="57">
                  <c:v>56.78</c:v>
                </c:pt>
                <c:pt idx="58">
                  <c:v>56.79</c:v>
                </c:pt>
                <c:pt idx="59">
                  <c:v>56.8</c:v>
                </c:pt>
                <c:pt idx="60">
                  <c:v>56.81</c:v>
                </c:pt>
                <c:pt idx="61">
                  <c:v>56.82</c:v>
                </c:pt>
                <c:pt idx="62">
                  <c:v>56.83</c:v>
                </c:pt>
                <c:pt idx="63">
                  <c:v>56.84</c:v>
                </c:pt>
                <c:pt idx="64">
                  <c:v>56.85</c:v>
                </c:pt>
                <c:pt idx="65">
                  <c:v>56.86</c:v>
                </c:pt>
                <c:pt idx="66">
                  <c:v>56.86</c:v>
                </c:pt>
                <c:pt idx="67">
                  <c:v>56.87</c:v>
                </c:pt>
                <c:pt idx="68">
                  <c:v>56.87</c:v>
                </c:pt>
                <c:pt idx="69">
                  <c:v>56.54</c:v>
                </c:pt>
                <c:pt idx="70">
                  <c:v>56.56</c:v>
                </c:pt>
                <c:pt idx="71">
                  <c:v>56.58</c:v>
                </c:pt>
                <c:pt idx="72">
                  <c:v>56.59</c:v>
                </c:pt>
                <c:pt idx="73">
                  <c:v>56.6</c:v>
                </c:pt>
                <c:pt idx="74">
                  <c:v>56.61</c:v>
                </c:pt>
                <c:pt idx="75">
                  <c:v>56.62</c:v>
                </c:pt>
                <c:pt idx="76">
                  <c:v>56.63</c:v>
                </c:pt>
                <c:pt idx="77">
                  <c:v>56.64</c:v>
                </c:pt>
                <c:pt idx="78">
                  <c:v>55.49</c:v>
                </c:pt>
                <c:pt idx="79">
                  <c:v>54.76</c:v>
                </c:pt>
                <c:pt idx="80">
                  <c:v>54.83</c:v>
                </c:pt>
                <c:pt idx="81">
                  <c:v>54.88</c:v>
                </c:pt>
                <c:pt idx="82">
                  <c:v>54.93</c:v>
                </c:pt>
                <c:pt idx="83">
                  <c:v>54.97</c:v>
                </c:pt>
                <c:pt idx="84">
                  <c:v>55.01</c:v>
                </c:pt>
                <c:pt idx="85">
                  <c:v>55.04</c:v>
                </c:pt>
                <c:pt idx="86">
                  <c:v>55.07</c:v>
                </c:pt>
                <c:pt idx="87">
                  <c:v>55.09</c:v>
                </c:pt>
                <c:pt idx="88">
                  <c:v>55.12</c:v>
                </c:pt>
                <c:pt idx="89">
                  <c:v>55.14</c:v>
                </c:pt>
                <c:pt idx="90">
                  <c:v>55.16</c:v>
                </c:pt>
                <c:pt idx="91">
                  <c:v>55.17</c:v>
                </c:pt>
                <c:pt idx="92">
                  <c:v>55.19</c:v>
                </c:pt>
                <c:pt idx="93">
                  <c:v>55.21</c:v>
                </c:pt>
                <c:pt idx="94">
                  <c:v>55.22</c:v>
                </c:pt>
                <c:pt idx="95">
                  <c:v>55.23</c:v>
                </c:pt>
                <c:pt idx="96">
                  <c:v>55.24</c:v>
                </c:pt>
                <c:pt idx="97">
                  <c:v>55.26</c:v>
                </c:pt>
                <c:pt idx="98">
                  <c:v>55.27</c:v>
                </c:pt>
                <c:pt idx="99">
                  <c:v>55.28</c:v>
                </c:pt>
                <c:pt idx="100">
                  <c:v>55.01</c:v>
                </c:pt>
                <c:pt idx="101">
                  <c:v>54.94</c:v>
                </c:pt>
                <c:pt idx="102">
                  <c:v>54.96</c:v>
                </c:pt>
                <c:pt idx="103">
                  <c:v>54.98</c:v>
                </c:pt>
                <c:pt idx="104">
                  <c:v>55</c:v>
                </c:pt>
                <c:pt idx="105">
                  <c:v>55.01</c:v>
                </c:pt>
                <c:pt idx="106">
                  <c:v>55.02</c:v>
                </c:pt>
                <c:pt idx="107">
                  <c:v>55.04</c:v>
                </c:pt>
                <c:pt idx="108">
                  <c:v>55.05</c:v>
                </c:pt>
                <c:pt idx="109">
                  <c:v>55.06</c:v>
                </c:pt>
                <c:pt idx="110">
                  <c:v>55.07</c:v>
                </c:pt>
                <c:pt idx="111">
                  <c:v>55.08</c:v>
                </c:pt>
                <c:pt idx="112">
                  <c:v>54.26</c:v>
                </c:pt>
                <c:pt idx="113">
                  <c:v>53.57</c:v>
                </c:pt>
                <c:pt idx="114">
                  <c:v>53.62</c:v>
                </c:pt>
                <c:pt idx="115">
                  <c:v>53.67</c:v>
                </c:pt>
                <c:pt idx="116">
                  <c:v>53.71</c:v>
                </c:pt>
                <c:pt idx="117">
                  <c:v>53.74</c:v>
                </c:pt>
                <c:pt idx="118">
                  <c:v>53.77</c:v>
                </c:pt>
                <c:pt idx="119">
                  <c:v>53.8</c:v>
                </c:pt>
                <c:pt idx="120">
                  <c:v>53.83</c:v>
                </c:pt>
                <c:pt idx="121">
                  <c:v>53.85</c:v>
                </c:pt>
                <c:pt idx="122">
                  <c:v>53.87</c:v>
                </c:pt>
                <c:pt idx="123">
                  <c:v>53.89</c:v>
                </c:pt>
                <c:pt idx="124">
                  <c:v>53.91</c:v>
                </c:pt>
                <c:pt idx="125">
                  <c:v>53.8</c:v>
                </c:pt>
                <c:pt idx="126">
                  <c:v>52.58</c:v>
                </c:pt>
                <c:pt idx="127">
                  <c:v>52.23</c:v>
                </c:pt>
                <c:pt idx="128">
                  <c:v>52.29</c:v>
                </c:pt>
                <c:pt idx="129">
                  <c:v>52.33</c:v>
                </c:pt>
                <c:pt idx="130">
                  <c:v>52.38</c:v>
                </c:pt>
                <c:pt idx="131">
                  <c:v>52.41</c:v>
                </c:pt>
                <c:pt idx="132">
                  <c:v>52.45</c:v>
                </c:pt>
                <c:pt idx="133">
                  <c:v>52.48</c:v>
                </c:pt>
                <c:pt idx="134">
                  <c:v>52.51</c:v>
                </c:pt>
                <c:pt idx="135">
                  <c:v>52.53</c:v>
                </c:pt>
                <c:pt idx="136">
                  <c:v>52.55</c:v>
                </c:pt>
                <c:pt idx="137">
                  <c:v>52.58</c:v>
                </c:pt>
                <c:pt idx="138">
                  <c:v>52.6</c:v>
                </c:pt>
                <c:pt idx="139">
                  <c:v>52.61</c:v>
                </c:pt>
                <c:pt idx="140">
                  <c:v>52.63</c:v>
                </c:pt>
                <c:pt idx="141">
                  <c:v>52.65</c:v>
                </c:pt>
                <c:pt idx="142">
                  <c:v>52.66</c:v>
                </c:pt>
                <c:pt idx="143">
                  <c:v>52.68</c:v>
                </c:pt>
                <c:pt idx="144">
                  <c:v>52.69</c:v>
                </c:pt>
                <c:pt idx="145">
                  <c:v>52.7</c:v>
                </c:pt>
                <c:pt idx="146">
                  <c:v>52.71</c:v>
                </c:pt>
                <c:pt idx="147">
                  <c:v>52.73</c:v>
                </c:pt>
                <c:pt idx="148">
                  <c:v>52.74</c:v>
                </c:pt>
                <c:pt idx="149">
                  <c:v>52.75</c:v>
                </c:pt>
                <c:pt idx="150">
                  <c:v>52.76</c:v>
                </c:pt>
                <c:pt idx="151">
                  <c:v>51.15</c:v>
                </c:pt>
                <c:pt idx="152">
                  <c:v>50.75</c:v>
                </c:pt>
                <c:pt idx="153">
                  <c:v>50.05</c:v>
                </c:pt>
                <c:pt idx="154">
                  <c:v>48.19</c:v>
                </c:pt>
                <c:pt idx="155">
                  <c:v>47.45</c:v>
                </c:pt>
                <c:pt idx="156">
                  <c:v>47.53</c:v>
                </c:pt>
                <c:pt idx="157">
                  <c:v>47.5</c:v>
                </c:pt>
                <c:pt idx="158">
                  <c:v>47.36</c:v>
                </c:pt>
                <c:pt idx="159">
                  <c:v>47.42</c:v>
                </c:pt>
                <c:pt idx="160">
                  <c:v>47.47</c:v>
                </c:pt>
                <c:pt idx="161">
                  <c:v>47.52</c:v>
                </c:pt>
                <c:pt idx="162">
                  <c:v>47.56</c:v>
                </c:pt>
                <c:pt idx="163">
                  <c:v>47.6</c:v>
                </c:pt>
                <c:pt idx="164">
                  <c:v>47.64</c:v>
                </c:pt>
                <c:pt idx="165">
                  <c:v>47.67</c:v>
                </c:pt>
                <c:pt idx="166">
                  <c:v>47.7</c:v>
                </c:pt>
                <c:pt idx="167">
                  <c:v>47.73</c:v>
                </c:pt>
                <c:pt idx="168">
                  <c:v>47.76</c:v>
                </c:pt>
                <c:pt idx="169">
                  <c:v>47.78</c:v>
                </c:pt>
                <c:pt idx="170">
                  <c:v>47.81</c:v>
                </c:pt>
                <c:pt idx="171">
                  <c:v>47.83</c:v>
                </c:pt>
                <c:pt idx="172">
                  <c:v>47.86</c:v>
                </c:pt>
                <c:pt idx="173">
                  <c:v>47.88</c:v>
                </c:pt>
                <c:pt idx="174">
                  <c:v>47.9</c:v>
                </c:pt>
                <c:pt idx="175">
                  <c:v>47.92</c:v>
                </c:pt>
                <c:pt idx="176">
                  <c:v>47.94</c:v>
                </c:pt>
                <c:pt idx="177">
                  <c:v>47.96</c:v>
                </c:pt>
                <c:pt idx="178">
                  <c:v>47.97</c:v>
                </c:pt>
                <c:pt idx="179">
                  <c:v>47.99</c:v>
                </c:pt>
                <c:pt idx="180">
                  <c:v>48.01</c:v>
                </c:pt>
                <c:pt idx="181">
                  <c:v>48.03</c:v>
                </c:pt>
                <c:pt idx="182">
                  <c:v>48.04</c:v>
                </c:pt>
                <c:pt idx="183">
                  <c:v>48.06</c:v>
                </c:pt>
                <c:pt idx="184">
                  <c:v>48.07</c:v>
                </c:pt>
                <c:pt idx="185">
                  <c:v>48.09</c:v>
                </c:pt>
                <c:pt idx="186">
                  <c:v>47.8</c:v>
                </c:pt>
                <c:pt idx="187">
                  <c:v>47.82</c:v>
                </c:pt>
                <c:pt idx="188">
                  <c:v>47.84</c:v>
                </c:pt>
                <c:pt idx="189">
                  <c:v>47.86</c:v>
                </c:pt>
                <c:pt idx="190">
                  <c:v>47.88</c:v>
                </c:pt>
                <c:pt idx="191">
                  <c:v>47.9</c:v>
                </c:pt>
                <c:pt idx="192">
                  <c:v>47.91</c:v>
                </c:pt>
                <c:pt idx="193">
                  <c:v>47.93</c:v>
                </c:pt>
                <c:pt idx="194">
                  <c:v>47.95</c:v>
                </c:pt>
                <c:pt idx="195">
                  <c:v>47.96</c:v>
                </c:pt>
                <c:pt idx="196">
                  <c:v>47.98</c:v>
                </c:pt>
                <c:pt idx="197">
                  <c:v>47.99</c:v>
                </c:pt>
                <c:pt idx="198">
                  <c:v>48.01</c:v>
                </c:pt>
                <c:pt idx="199">
                  <c:v>48.02</c:v>
                </c:pt>
                <c:pt idx="200">
                  <c:v>48.03</c:v>
                </c:pt>
                <c:pt idx="201">
                  <c:v>48.05</c:v>
                </c:pt>
                <c:pt idx="202">
                  <c:v>48.06</c:v>
                </c:pt>
                <c:pt idx="203">
                  <c:v>48.07</c:v>
                </c:pt>
                <c:pt idx="204">
                  <c:v>48.09</c:v>
                </c:pt>
                <c:pt idx="205">
                  <c:v>48.1</c:v>
                </c:pt>
                <c:pt idx="206">
                  <c:v>48.11</c:v>
                </c:pt>
                <c:pt idx="207">
                  <c:v>48.12</c:v>
                </c:pt>
                <c:pt idx="208">
                  <c:v>48.14</c:v>
                </c:pt>
                <c:pt idx="209">
                  <c:v>48.15</c:v>
                </c:pt>
                <c:pt idx="210">
                  <c:v>48.16</c:v>
                </c:pt>
                <c:pt idx="211">
                  <c:v>48.17</c:v>
                </c:pt>
                <c:pt idx="212">
                  <c:v>48.18</c:v>
                </c:pt>
                <c:pt idx="213">
                  <c:v>48.19</c:v>
                </c:pt>
                <c:pt idx="214">
                  <c:v>48.21</c:v>
                </c:pt>
                <c:pt idx="215">
                  <c:v>48.22</c:v>
                </c:pt>
                <c:pt idx="216">
                  <c:v>48.23</c:v>
                </c:pt>
                <c:pt idx="217">
                  <c:v>48.24</c:v>
                </c:pt>
                <c:pt idx="218">
                  <c:v>48.25</c:v>
                </c:pt>
                <c:pt idx="219">
                  <c:v>48.26</c:v>
                </c:pt>
                <c:pt idx="220">
                  <c:v>48.27</c:v>
                </c:pt>
                <c:pt idx="221">
                  <c:v>48.29</c:v>
                </c:pt>
                <c:pt idx="222">
                  <c:v>47.98</c:v>
                </c:pt>
                <c:pt idx="223">
                  <c:v>48</c:v>
                </c:pt>
                <c:pt idx="224">
                  <c:v>48.02</c:v>
                </c:pt>
                <c:pt idx="225">
                  <c:v>48.04</c:v>
                </c:pt>
                <c:pt idx="226">
                  <c:v>48.05</c:v>
                </c:pt>
                <c:pt idx="227">
                  <c:v>48.07</c:v>
                </c:pt>
                <c:pt idx="228">
                  <c:v>48.08</c:v>
                </c:pt>
                <c:pt idx="229">
                  <c:v>48.1</c:v>
                </c:pt>
                <c:pt idx="230">
                  <c:v>48.11</c:v>
                </c:pt>
                <c:pt idx="231">
                  <c:v>48.13</c:v>
                </c:pt>
                <c:pt idx="232">
                  <c:v>48.14</c:v>
                </c:pt>
                <c:pt idx="233">
                  <c:v>48.15</c:v>
                </c:pt>
                <c:pt idx="234">
                  <c:v>48.17</c:v>
                </c:pt>
                <c:pt idx="235">
                  <c:v>48.18</c:v>
                </c:pt>
                <c:pt idx="236">
                  <c:v>48.19</c:v>
                </c:pt>
                <c:pt idx="237">
                  <c:v>48.2</c:v>
                </c:pt>
                <c:pt idx="238">
                  <c:v>48.21</c:v>
                </c:pt>
                <c:pt idx="239">
                  <c:v>48.23</c:v>
                </c:pt>
                <c:pt idx="240">
                  <c:v>48.24</c:v>
                </c:pt>
                <c:pt idx="241">
                  <c:v>48.25</c:v>
                </c:pt>
                <c:pt idx="242">
                  <c:v>48.26</c:v>
                </c:pt>
                <c:pt idx="243">
                  <c:v>47.86</c:v>
                </c:pt>
                <c:pt idx="244">
                  <c:v>47.89</c:v>
                </c:pt>
                <c:pt idx="245">
                  <c:v>47.91</c:v>
                </c:pt>
                <c:pt idx="246">
                  <c:v>47.57</c:v>
                </c:pt>
                <c:pt idx="247">
                  <c:v>47.6</c:v>
                </c:pt>
                <c:pt idx="248">
                  <c:v>47.63</c:v>
                </c:pt>
                <c:pt idx="249">
                  <c:v>47.36</c:v>
                </c:pt>
                <c:pt idx="250">
                  <c:v>47.38</c:v>
                </c:pt>
                <c:pt idx="251">
                  <c:v>47.41</c:v>
                </c:pt>
                <c:pt idx="252">
                  <c:v>47.43</c:v>
                </c:pt>
                <c:pt idx="253">
                  <c:v>47.46</c:v>
                </c:pt>
                <c:pt idx="254">
                  <c:v>47.48</c:v>
                </c:pt>
                <c:pt idx="255">
                  <c:v>47.5</c:v>
                </c:pt>
                <c:pt idx="256">
                  <c:v>47.52</c:v>
                </c:pt>
                <c:pt idx="257">
                  <c:v>47.54</c:v>
                </c:pt>
                <c:pt idx="258">
                  <c:v>47.55</c:v>
                </c:pt>
                <c:pt idx="259">
                  <c:v>47.57</c:v>
                </c:pt>
                <c:pt idx="260">
                  <c:v>47.59</c:v>
                </c:pt>
                <c:pt idx="261">
                  <c:v>47.6</c:v>
                </c:pt>
                <c:pt idx="262">
                  <c:v>47.33</c:v>
                </c:pt>
                <c:pt idx="263">
                  <c:v>47.33</c:v>
                </c:pt>
                <c:pt idx="264">
                  <c:v>47.35</c:v>
                </c:pt>
                <c:pt idx="265">
                  <c:v>47.37</c:v>
                </c:pt>
                <c:pt idx="266">
                  <c:v>47.39</c:v>
                </c:pt>
                <c:pt idx="267">
                  <c:v>47</c:v>
                </c:pt>
                <c:pt idx="268">
                  <c:v>47.03</c:v>
                </c:pt>
                <c:pt idx="269">
                  <c:v>47.05</c:v>
                </c:pt>
                <c:pt idx="270">
                  <c:v>47.08</c:v>
                </c:pt>
                <c:pt idx="271">
                  <c:v>47.1</c:v>
                </c:pt>
                <c:pt idx="272">
                  <c:v>47.12</c:v>
                </c:pt>
                <c:pt idx="273">
                  <c:v>47.14</c:v>
                </c:pt>
                <c:pt idx="274">
                  <c:v>47.16</c:v>
                </c:pt>
                <c:pt idx="275">
                  <c:v>47.18</c:v>
                </c:pt>
                <c:pt idx="276">
                  <c:v>46.46</c:v>
                </c:pt>
                <c:pt idx="277">
                  <c:v>46.5</c:v>
                </c:pt>
                <c:pt idx="278">
                  <c:v>46.53</c:v>
                </c:pt>
                <c:pt idx="279">
                  <c:v>46.09</c:v>
                </c:pt>
                <c:pt idx="280">
                  <c:v>45.91</c:v>
                </c:pt>
                <c:pt idx="281">
                  <c:v>45.95</c:v>
                </c:pt>
                <c:pt idx="282">
                  <c:v>45.98</c:v>
                </c:pt>
                <c:pt idx="283">
                  <c:v>45.7</c:v>
                </c:pt>
                <c:pt idx="284">
                  <c:v>45.38</c:v>
                </c:pt>
                <c:pt idx="285">
                  <c:v>45.42</c:v>
                </c:pt>
                <c:pt idx="286">
                  <c:v>45.45</c:v>
                </c:pt>
                <c:pt idx="287">
                  <c:v>45.49</c:v>
                </c:pt>
                <c:pt idx="288">
                  <c:v>45.33</c:v>
                </c:pt>
                <c:pt idx="289">
                  <c:v>45.23</c:v>
                </c:pt>
                <c:pt idx="290">
                  <c:v>45.26</c:v>
                </c:pt>
                <c:pt idx="291">
                  <c:v>45.16</c:v>
                </c:pt>
                <c:pt idx="292">
                  <c:v>45.03</c:v>
                </c:pt>
                <c:pt idx="293">
                  <c:v>45.06</c:v>
                </c:pt>
                <c:pt idx="294">
                  <c:v>45.09</c:v>
                </c:pt>
                <c:pt idx="295">
                  <c:v>45.12</c:v>
                </c:pt>
                <c:pt idx="296">
                  <c:v>45.14</c:v>
                </c:pt>
                <c:pt idx="297">
                  <c:v>44.84</c:v>
                </c:pt>
                <c:pt idx="298">
                  <c:v>44.87</c:v>
                </c:pt>
                <c:pt idx="299">
                  <c:v>44.9</c:v>
                </c:pt>
                <c:pt idx="300">
                  <c:v>44.92</c:v>
                </c:pt>
                <c:pt idx="301">
                  <c:v>44.64</c:v>
                </c:pt>
                <c:pt idx="302">
                  <c:v>44.67</c:v>
                </c:pt>
                <c:pt idx="303">
                  <c:v>44.44</c:v>
                </c:pt>
                <c:pt idx="304">
                  <c:v>44.47</c:v>
                </c:pt>
                <c:pt idx="305">
                  <c:v>44.5</c:v>
                </c:pt>
                <c:pt idx="306">
                  <c:v>44.38</c:v>
                </c:pt>
                <c:pt idx="307">
                  <c:v>44.28</c:v>
                </c:pt>
                <c:pt idx="308">
                  <c:v>44.31</c:v>
                </c:pt>
                <c:pt idx="309">
                  <c:v>44.34</c:v>
                </c:pt>
                <c:pt idx="310">
                  <c:v>44.36</c:v>
                </c:pt>
                <c:pt idx="311">
                  <c:v>43.75</c:v>
                </c:pt>
                <c:pt idx="312">
                  <c:v>43.5</c:v>
                </c:pt>
                <c:pt idx="313">
                  <c:v>43.27</c:v>
                </c:pt>
                <c:pt idx="314">
                  <c:v>41</c:v>
                </c:pt>
                <c:pt idx="315">
                  <c:v>38.35</c:v>
                </c:pt>
                <c:pt idx="316">
                  <c:v>38.090000000000003</c:v>
                </c:pt>
                <c:pt idx="317">
                  <c:v>37.92</c:v>
                </c:pt>
                <c:pt idx="318">
                  <c:v>37.979999999999997</c:v>
                </c:pt>
                <c:pt idx="319">
                  <c:v>37.799999999999997</c:v>
                </c:pt>
                <c:pt idx="320">
                  <c:v>37.53</c:v>
                </c:pt>
                <c:pt idx="321">
                  <c:v>37.58</c:v>
                </c:pt>
                <c:pt idx="322">
                  <c:v>37.630000000000003</c:v>
                </c:pt>
                <c:pt idx="323">
                  <c:v>37.18</c:v>
                </c:pt>
                <c:pt idx="324">
                  <c:v>37</c:v>
                </c:pt>
                <c:pt idx="325">
                  <c:v>37.049999999999997</c:v>
                </c:pt>
                <c:pt idx="326">
                  <c:v>37.090000000000003</c:v>
                </c:pt>
                <c:pt idx="327">
                  <c:v>37.119999999999997</c:v>
                </c:pt>
                <c:pt idx="328">
                  <c:v>37.159999999999997</c:v>
                </c:pt>
                <c:pt idx="329">
                  <c:v>37.19</c:v>
                </c:pt>
                <c:pt idx="330">
                  <c:v>37.22</c:v>
                </c:pt>
                <c:pt idx="331">
                  <c:v>37.25</c:v>
                </c:pt>
                <c:pt idx="332">
                  <c:v>37.28</c:v>
                </c:pt>
                <c:pt idx="333">
                  <c:v>37.31</c:v>
                </c:pt>
                <c:pt idx="334">
                  <c:v>37.18</c:v>
                </c:pt>
                <c:pt idx="335">
                  <c:v>36.78</c:v>
                </c:pt>
                <c:pt idx="336">
                  <c:v>36.6</c:v>
                </c:pt>
                <c:pt idx="337">
                  <c:v>35.81</c:v>
                </c:pt>
                <c:pt idx="338">
                  <c:v>35.57</c:v>
                </c:pt>
                <c:pt idx="339">
                  <c:v>35.61</c:v>
                </c:pt>
                <c:pt idx="340">
                  <c:v>35.65</c:v>
                </c:pt>
                <c:pt idx="341">
                  <c:v>35.69</c:v>
                </c:pt>
                <c:pt idx="342">
                  <c:v>35.72</c:v>
                </c:pt>
                <c:pt idx="343">
                  <c:v>35.75</c:v>
                </c:pt>
                <c:pt idx="344">
                  <c:v>35.78</c:v>
                </c:pt>
                <c:pt idx="345">
                  <c:v>35.81</c:v>
                </c:pt>
                <c:pt idx="346">
                  <c:v>35.83</c:v>
                </c:pt>
                <c:pt idx="347">
                  <c:v>35.86</c:v>
                </c:pt>
                <c:pt idx="348">
                  <c:v>35.89</c:v>
                </c:pt>
                <c:pt idx="349">
                  <c:v>35.909999999999997</c:v>
                </c:pt>
                <c:pt idx="350">
                  <c:v>35.94</c:v>
                </c:pt>
                <c:pt idx="351">
                  <c:v>35.96</c:v>
                </c:pt>
                <c:pt idx="352">
                  <c:v>35.99</c:v>
                </c:pt>
                <c:pt idx="353">
                  <c:v>36.01</c:v>
                </c:pt>
                <c:pt idx="354">
                  <c:v>36.03</c:v>
                </c:pt>
                <c:pt idx="355">
                  <c:v>36.049999999999997</c:v>
                </c:pt>
                <c:pt idx="356">
                  <c:v>36.08</c:v>
                </c:pt>
                <c:pt idx="357">
                  <c:v>36.1</c:v>
                </c:pt>
                <c:pt idx="358">
                  <c:v>35.99</c:v>
                </c:pt>
                <c:pt idx="359">
                  <c:v>35.86</c:v>
                </c:pt>
                <c:pt idx="360">
                  <c:v>35.89</c:v>
                </c:pt>
                <c:pt idx="361">
                  <c:v>35.53</c:v>
                </c:pt>
                <c:pt idx="362">
                  <c:v>35.56</c:v>
                </c:pt>
                <c:pt idx="363">
                  <c:v>35.58</c:v>
                </c:pt>
                <c:pt idx="364">
                  <c:v>35.61</c:v>
                </c:pt>
                <c:pt idx="365">
                  <c:v>35.64</c:v>
                </c:pt>
                <c:pt idx="366">
                  <c:v>35.659999999999997</c:v>
                </c:pt>
                <c:pt idx="367">
                  <c:v>35.69</c:v>
                </c:pt>
                <c:pt idx="368">
                  <c:v>35.71</c:v>
                </c:pt>
                <c:pt idx="369">
                  <c:v>35.380000000000003</c:v>
                </c:pt>
                <c:pt idx="370">
                  <c:v>35.18</c:v>
                </c:pt>
                <c:pt idx="371">
                  <c:v>35.08</c:v>
                </c:pt>
                <c:pt idx="372">
                  <c:v>33.47</c:v>
                </c:pt>
                <c:pt idx="373">
                  <c:v>30.37</c:v>
                </c:pt>
                <c:pt idx="374">
                  <c:v>27.31</c:v>
                </c:pt>
                <c:pt idx="375">
                  <c:v>24.53</c:v>
                </c:pt>
                <c:pt idx="376">
                  <c:v>23.54</c:v>
                </c:pt>
                <c:pt idx="377">
                  <c:v>22.88</c:v>
                </c:pt>
                <c:pt idx="378">
                  <c:v>22.53</c:v>
                </c:pt>
                <c:pt idx="379">
                  <c:v>22.24</c:v>
                </c:pt>
                <c:pt idx="380">
                  <c:v>22.09</c:v>
                </c:pt>
                <c:pt idx="381">
                  <c:v>21.93</c:v>
                </c:pt>
                <c:pt idx="382">
                  <c:v>21.78</c:v>
                </c:pt>
                <c:pt idx="383">
                  <c:v>21.63</c:v>
                </c:pt>
                <c:pt idx="384">
                  <c:v>21.62</c:v>
                </c:pt>
                <c:pt idx="385">
                  <c:v>21.11</c:v>
                </c:pt>
                <c:pt idx="386">
                  <c:v>20.37</c:v>
                </c:pt>
                <c:pt idx="387">
                  <c:v>19.89</c:v>
                </c:pt>
                <c:pt idx="388">
                  <c:v>19.36</c:v>
                </c:pt>
                <c:pt idx="389">
                  <c:v>18.66</c:v>
                </c:pt>
                <c:pt idx="390">
                  <c:v>18.12</c:v>
                </c:pt>
                <c:pt idx="391">
                  <c:v>17.72</c:v>
                </c:pt>
                <c:pt idx="392">
                  <c:v>17.690000000000001</c:v>
                </c:pt>
                <c:pt idx="393">
                  <c:v>17.72</c:v>
                </c:pt>
                <c:pt idx="394">
                  <c:v>17.68</c:v>
                </c:pt>
                <c:pt idx="395">
                  <c:v>17.489999999999998</c:v>
                </c:pt>
                <c:pt idx="396">
                  <c:v>17.52</c:v>
                </c:pt>
                <c:pt idx="397">
                  <c:v>17.54</c:v>
                </c:pt>
                <c:pt idx="398">
                  <c:v>17.18</c:v>
                </c:pt>
                <c:pt idx="399">
                  <c:v>16.97</c:v>
                </c:pt>
                <c:pt idx="400">
                  <c:v>16.690000000000001</c:v>
                </c:pt>
                <c:pt idx="401">
                  <c:v>16.43</c:v>
                </c:pt>
                <c:pt idx="402">
                  <c:v>16.36</c:v>
                </c:pt>
                <c:pt idx="403">
                  <c:v>16.239999999999998</c:v>
                </c:pt>
                <c:pt idx="404">
                  <c:v>16.25</c:v>
                </c:pt>
                <c:pt idx="405">
                  <c:v>15.94</c:v>
                </c:pt>
                <c:pt idx="406">
                  <c:v>15.71</c:v>
                </c:pt>
                <c:pt idx="407">
                  <c:v>15.73</c:v>
                </c:pt>
                <c:pt idx="408">
                  <c:v>15.75</c:v>
                </c:pt>
                <c:pt idx="409">
                  <c:v>15.72</c:v>
                </c:pt>
                <c:pt idx="410">
                  <c:v>15.69</c:v>
                </c:pt>
                <c:pt idx="411">
                  <c:v>15.71</c:v>
                </c:pt>
                <c:pt idx="412">
                  <c:v>15.72</c:v>
                </c:pt>
                <c:pt idx="413">
                  <c:v>15.74</c:v>
                </c:pt>
                <c:pt idx="414">
                  <c:v>15.65</c:v>
                </c:pt>
                <c:pt idx="415">
                  <c:v>15.56</c:v>
                </c:pt>
                <c:pt idx="416">
                  <c:v>15.28</c:v>
                </c:pt>
                <c:pt idx="417">
                  <c:v>15.16</c:v>
                </c:pt>
                <c:pt idx="418">
                  <c:v>15.09</c:v>
                </c:pt>
                <c:pt idx="419">
                  <c:v>14.92</c:v>
                </c:pt>
                <c:pt idx="420">
                  <c:v>14.62</c:v>
                </c:pt>
                <c:pt idx="421">
                  <c:v>14.11</c:v>
                </c:pt>
                <c:pt idx="422">
                  <c:v>13.83</c:v>
                </c:pt>
                <c:pt idx="423">
                  <c:v>13.6</c:v>
                </c:pt>
                <c:pt idx="424">
                  <c:v>13.39</c:v>
                </c:pt>
                <c:pt idx="425">
                  <c:v>13.19</c:v>
                </c:pt>
                <c:pt idx="426">
                  <c:v>12.94</c:v>
                </c:pt>
                <c:pt idx="427">
                  <c:v>12.73</c:v>
                </c:pt>
                <c:pt idx="428">
                  <c:v>12.56</c:v>
                </c:pt>
                <c:pt idx="429">
                  <c:v>12.27</c:v>
                </c:pt>
                <c:pt idx="430">
                  <c:v>12.09</c:v>
                </c:pt>
                <c:pt idx="431">
                  <c:v>11.95</c:v>
                </c:pt>
                <c:pt idx="432">
                  <c:v>11.91</c:v>
                </c:pt>
                <c:pt idx="433">
                  <c:v>11.88</c:v>
                </c:pt>
                <c:pt idx="434">
                  <c:v>11.86</c:v>
                </c:pt>
                <c:pt idx="435">
                  <c:v>11.84</c:v>
                </c:pt>
                <c:pt idx="436">
                  <c:v>11.68</c:v>
                </c:pt>
                <c:pt idx="437">
                  <c:v>11.51</c:v>
                </c:pt>
                <c:pt idx="438">
                  <c:v>11.37</c:v>
                </c:pt>
                <c:pt idx="439">
                  <c:v>11.26</c:v>
                </c:pt>
                <c:pt idx="440">
                  <c:v>11.15</c:v>
                </c:pt>
                <c:pt idx="441">
                  <c:v>11.09</c:v>
                </c:pt>
                <c:pt idx="442">
                  <c:v>11.05</c:v>
                </c:pt>
                <c:pt idx="443">
                  <c:v>11.04</c:v>
                </c:pt>
                <c:pt idx="444">
                  <c:v>11.01</c:v>
                </c:pt>
                <c:pt idx="445">
                  <c:v>10.97</c:v>
                </c:pt>
                <c:pt idx="446">
                  <c:v>10.94</c:v>
                </c:pt>
                <c:pt idx="447">
                  <c:v>10.92</c:v>
                </c:pt>
                <c:pt idx="448">
                  <c:v>10.92</c:v>
                </c:pt>
                <c:pt idx="449">
                  <c:v>10.92</c:v>
                </c:pt>
                <c:pt idx="450">
                  <c:v>10.91</c:v>
                </c:pt>
                <c:pt idx="451">
                  <c:v>10.91</c:v>
                </c:pt>
                <c:pt idx="452">
                  <c:v>10.91</c:v>
                </c:pt>
                <c:pt idx="453">
                  <c:v>10.91</c:v>
                </c:pt>
                <c:pt idx="454">
                  <c:v>10.91</c:v>
                </c:pt>
                <c:pt idx="455">
                  <c:v>10.91</c:v>
                </c:pt>
                <c:pt idx="456">
                  <c:v>10.91</c:v>
                </c:pt>
                <c:pt idx="457">
                  <c:v>10.91</c:v>
                </c:pt>
                <c:pt idx="458">
                  <c:v>10.91</c:v>
                </c:pt>
                <c:pt idx="459">
                  <c:v>10.91</c:v>
                </c:pt>
                <c:pt idx="460">
                  <c:v>10.91</c:v>
                </c:pt>
                <c:pt idx="461">
                  <c:v>10.91</c:v>
                </c:pt>
                <c:pt idx="462">
                  <c:v>10.91</c:v>
                </c:pt>
                <c:pt idx="463">
                  <c:v>10.91</c:v>
                </c:pt>
                <c:pt idx="464">
                  <c:v>10.91</c:v>
                </c:pt>
                <c:pt idx="465">
                  <c:v>10.91</c:v>
                </c:pt>
                <c:pt idx="466">
                  <c:v>10.91</c:v>
                </c:pt>
                <c:pt idx="467">
                  <c:v>10.9</c:v>
                </c:pt>
                <c:pt idx="468">
                  <c:v>10.9</c:v>
                </c:pt>
                <c:pt idx="469">
                  <c:v>10.9</c:v>
                </c:pt>
                <c:pt idx="470">
                  <c:v>10.9</c:v>
                </c:pt>
                <c:pt idx="471">
                  <c:v>10.9</c:v>
                </c:pt>
                <c:pt idx="472">
                  <c:v>10.9</c:v>
                </c:pt>
                <c:pt idx="473">
                  <c:v>10.9</c:v>
                </c:pt>
                <c:pt idx="474">
                  <c:v>10.9</c:v>
                </c:pt>
                <c:pt idx="475">
                  <c:v>10.89</c:v>
                </c:pt>
                <c:pt idx="476">
                  <c:v>10.89</c:v>
                </c:pt>
                <c:pt idx="477">
                  <c:v>10.89</c:v>
                </c:pt>
                <c:pt idx="478">
                  <c:v>10.89</c:v>
                </c:pt>
                <c:pt idx="479">
                  <c:v>10.89</c:v>
                </c:pt>
                <c:pt idx="480">
                  <c:v>10.89</c:v>
                </c:pt>
                <c:pt idx="481">
                  <c:v>10.89</c:v>
                </c:pt>
                <c:pt idx="482">
                  <c:v>10.89</c:v>
                </c:pt>
                <c:pt idx="483">
                  <c:v>10.89</c:v>
                </c:pt>
                <c:pt idx="484">
                  <c:v>10.89</c:v>
                </c:pt>
                <c:pt idx="485">
                  <c:v>10.89</c:v>
                </c:pt>
                <c:pt idx="486">
                  <c:v>10.89</c:v>
                </c:pt>
                <c:pt idx="487">
                  <c:v>10.89</c:v>
                </c:pt>
                <c:pt idx="488">
                  <c:v>10.89</c:v>
                </c:pt>
                <c:pt idx="489">
                  <c:v>10.9</c:v>
                </c:pt>
                <c:pt idx="490">
                  <c:v>10.9</c:v>
                </c:pt>
                <c:pt idx="491">
                  <c:v>10.9</c:v>
                </c:pt>
                <c:pt idx="492">
                  <c:v>10.9</c:v>
                </c:pt>
                <c:pt idx="493">
                  <c:v>10.9</c:v>
                </c:pt>
                <c:pt idx="494">
                  <c:v>10.9</c:v>
                </c:pt>
                <c:pt idx="495">
                  <c:v>10.9</c:v>
                </c:pt>
                <c:pt idx="496">
                  <c:v>10.9</c:v>
                </c:pt>
                <c:pt idx="497">
                  <c:v>10.9</c:v>
                </c:pt>
                <c:pt idx="498">
                  <c:v>10.9</c:v>
                </c:pt>
                <c:pt idx="499">
                  <c:v>10.9</c:v>
                </c:pt>
                <c:pt idx="500">
                  <c:v>10.9</c:v>
                </c:pt>
                <c:pt idx="501">
                  <c:v>10.9</c:v>
                </c:pt>
                <c:pt idx="502">
                  <c:v>10.9</c:v>
                </c:pt>
                <c:pt idx="503">
                  <c:v>10.9</c:v>
                </c:pt>
                <c:pt idx="504">
                  <c:v>10.9</c:v>
                </c:pt>
                <c:pt idx="505">
                  <c:v>10.9</c:v>
                </c:pt>
                <c:pt idx="506">
                  <c:v>10.9</c:v>
                </c:pt>
                <c:pt idx="507">
                  <c:v>10.9</c:v>
                </c:pt>
                <c:pt idx="508">
                  <c:v>10.9</c:v>
                </c:pt>
                <c:pt idx="509">
                  <c:v>10.9</c:v>
                </c:pt>
                <c:pt idx="510">
                  <c:v>10.9</c:v>
                </c:pt>
                <c:pt idx="511">
                  <c:v>10.9</c:v>
                </c:pt>
                <c:pt idx="512">
                  <c:v>10.9</c:v>
                </c:pt>
                <c:pt idx="513">
                  <c:v>10.9</c:v>
                </c:pt>
                <c:pt idx="514">
                  <c:v>10.9</c:v>
                </c:pt>
                <c:pt idx="515">
                  <c:v>10.9</c:v>
                </c:pt>
                <c:pt idx="516">
                  <c:v>10.9</c:v>
                </c:pt>
                <c:pt idx="517">
                  <c:v>10.91</c:v>
                </c:pt>
                <c:pt idx="518">
                  <c:v>10.91</c:v>
                </c:pt>
                <c:pt idx="519">
                  <c:v>10.9</c:v>
                </c:pt>
                <c:pt idx="520">
                  <c:v>10.9</c:v>
                </c:pt>
                <c:pt idx="521">
                  <c:v>10.9</c:v>
                </c:pt>
                <c:pt idx="522">
                  <c:v>10.9</c:v>
                </c:pt>
                <c:pt idx="523">
                  <c:v>10.9</c:v>
                </c:pt>
                <c:pt idx="524">
                  <c:v>10.9</c:v>
                </c:pt>
                <c:pt idx="525">
                  <c:v>10.9</c:v>
                </c:pt>
                <c:pt idx="526">
                  <c:v>10.9</c:v>
                </c:pt>
                <c:pt idx="527">
                  <c:v>10.9</c:v>
                </c:pt>
                <c:pt idx="528">
                  <c:v>10.91</c:v>
                </c:pt>
                <c:pt idx="529">
                  <c:v>10.91</c:v>
                </c:pt>
                <c:pt idx="530">
                  <c:v>10.91</c:v>
                </c:pt>
                <c:pt idx="531">
                  <c:v>10.91</c:v>
                </c:pt>
                <c:pt idx="532">
                  <c:v>10.91</c:v>
                </c:pt>
                <c:pt idx="533">
                  <c:v>10.91</c:v>
                </c:pt>
                <c:pt idx="534">
                  <c:v>10.91</c:v>
                </c:pt>
                <c:pt idx="535">
                  <c:v>10.91</c:v>
                </c:pt>
                <c:pt idx="536">
                  <c:v>10.91</c:v>
                </c:pt>
                <c:pt idx="537">
                  <c:v>10.91</c:v>
                </c:pt>
                <c:pt idx="538">
                  <c:v>10.91</c:v>
                </c:pt>
                <c:pt idx="539">
                  <c:v>10.91</c:v>
                </c:pt>
                <c:pt idx="540">
                  <c:v>10.91</c:v>
                </c:pt>
                <c:pt idx="541">
                  <c:v>10.91</c:v>
                </c:pt>
                <c:pt idx="542">
                  <c:v>10.91</c:v>
                </c:pt>
                <c:pt idx="543">
                  <c:v>10.91</c:v>
                </c:pt>
                <c:pt idx="544">
                  <c:v>10.91</c:v>
                </c:pt>
                <c:pt idx="545">
                  <c:v>10.91</c:v>
                </c:pt>
                <c:pt idx="546">
                  <c:v>10.91</c:v>
                </c:pt>
                <c:pt idx="547">
                  <c:v>10.91</c:v>
                </c:pt>
                <c:pt idx="548">
                  <c:v>10.91</c:v>
                </c:pt>
                <c:pt idx="549">
                  <c:v>10.91</c:v>
                </c:pt>
                <c:pt idx="550">
                  <c:v>10.91</c:v>
                </c:pt>
                <c:pt idx="551">
                  <c:v>10.91</c:v>
                </c:pt>
                <c:pt idx="552">
                  <c:v>10.91</c:v>
                </c:pt>
                <c:pt idx="553">
                  <c:v>10.91</c:v>
                </c:pt>
                <c:pt idx="554">
                  <c:v>10.91</c:v>
                </c:pt>
                <c:pt idx="555">
                  <c:v>10.92</c:v>
                </c:pt>
                <c:pt idx="556">
                  <c:v>10.92</c:v>
                </c:pt>
                <c:pt idx="557">
                  <c:v>10.92</c:v>
                </c:pt>
                <c:pt idx="558">
                  <c:v>10.92</c:v>
                </c:pt>
                <c:pt idx="559">
                  <c:v>10.92</c:v>
                </c:pt>
                <c:pt idx="560">
                  <c:v>10.92</c:v>
                </c:pt>
                <c:pt idx="561">
                  <c:v>10.92</c:v>
                </c:pt>
                <c:pt idx="562">
                  <c:v>10.92</c:v>
                </c:pt>
                <c:pt idx="563">
                  <c:v>10.92</c:v>
                </c:pt>
                <c:pt idx="564">
                  <c:v>10.92</c:v>
                </c:pt>
                <c:pt idx="565">
                  <c:v>10.91</c:v>
                </c:pt>
                <c:pt idx="566">
                  <c:v>10.91</c:v>
                </c:pt>
                <c:pt idx="567">
                  <c:v>10.91</c:v>
                </c:pt>
                <c:pt idx="568">
                  <c:v>10.91</c:v>
                </c:pt>
                <c:pt idx="569">
                  <c:v>10.91</c:v>
                </c:pt>
                <c:pt idx="570">
                  <c:v>10.91</c:v>
                </c:pt>
                <c:pt idx="571">
                  <c:v>10.91</c:v>
                </c:pt>
                <c:pt idx="572">
                  <c:v>10.9</c:v>
                </c:pt>
                <c:pt idx="573">
                  <c:v>10.9</c:v>
                </c:pt>
                <c:pt idx="574">
                  <c:v>10.9</c:v>
                </c:pt>
                <c:pt idx="575">
                  <c:v>10.9</c:v>
                </c:pt>
                <c:pt idx="576">
                  <c:v>10.9</c:v>
                </c:pt>
                <c:pt idx="577">
                  <c:v>10.9</c:v>
                </c:pt>
                <c:pt idx="578">
                  <c:v>10.9</c:v>
                </c:pt>
                <c:pt idx="579">
                  <c:v>10.9</c:v>
                </c:pt>
                <c:pt idx="580">
                  <c:v>10.9</c:v>
                </c:pt>
                <c:pt idx="581">
                  <c:v>10.9</c:v>
                </c:pt>
                <c:pt idx="582">
                  <c:v>10.91</c:v>
                </c:pt>
                <c:pt idx="583">
                  <c:v>10.91</c:v>
                </c:pt>
                <c:pt idx="584">
                  <c:v>10.91</c:v>
                </c:pt>
                <c:pt idx="585">
                  <c:v>10.91</c:v>
                </c:pt>
                <c:pt idx="586">
                  <c:v>10.91</c:v>
                </c:pt>
                <c:pt idx="587">
                  <c:v>10.91</c:v>
                </c:pt>
                <c:pt idx="588">
                  <c:v>10.91</c:v>
                </c:pt>
                <c:pt idx="589">
                  <c:v>10.91</c:v>
                </c:pt>
                <c:pt idx="590">
                  <c:v>10.92</c:v>
                </c:pt>
                <c:pt idx="591">
                  <c:v>10.92</c:v>
                </c:pt>
                <c:pt idx="592">
                  <c:v>10.92</c:v>
                </c:pt>
                <c:pt idx="593">
                  <c:v>10.92</c:v>
                </c:pt>
                <c:pt idx="594">
                  <c:v>10.92</c:v>
                </c:pt>
                <c:pt idx="595">
                  <c:v>10.92</c:v>
                </c:pt>
                <c:pt idx="596">
                  <c:v>10.92</c:v>
                </c:pt>
                <c:pt idx="597">
                  <c:v>10.92</c:v>
                </c:pt>
                <c:pt idx="598">
                  <c:v>10.92</c:v>
                </c:pt>
                <c:pt idx="599">
                  <c:v>10.92</c:v>
                </c:pt>
                <c:pt idx="600">
                  <c:v>10.92</c:v>
                </c:pt>
                <c:pt idx="601">
                  <c:v>10.92</c:v>
                </c:pt>
                <c:pt idx="602">
                  <c:v>10.92</c:v>
                </c:pt>
                <c:pt idx="603">
                  <c:v>10.92</c:v>
                </c:pt>
                <c:pt idx="604">
                  <c:v>10.92</c:v>
                </c:pt>
                <c:pt idx="605">
                  <c:v>10.92</c:v>
                </c:pt>
                <c:pt idx="606">
                  <c:v>10.92</c:v>
                </c:pt>
                <c:pt idx="607">
                  <c:v>10.93</c:v>
                </c:pt>
                <c:pt idx="608">
                  <c:v>10.93</c:v>
                </c:pt>
                <c:pt idx="609">
                  <c:v>10.93</c:v>
                </c:pt>
                <c:pt idx="610">
                  <c:v>10.93</c:v>
                </c:pt>
                <c:pt idx="611">
                  <c:v>10.93</c:v>
                </c:pt>
                <c:pt idx="612">
                  <c:v>10.93</c:v>
                </c:pt>
                <c:pt idx="613">
                  <c:v>10.93</c:v>
                </c:pt>
                <c:pt idx="614">
                  <c:v>10.93</c:v>
                </c:pt>
                <c:pt idx="615">
                  <c:v>10.93</c:v>
                </c:pt>
                <c:pt idx="616">
                  <c:v>10.93</c:v>
                </c:pt>
                <c:pt idx="617">
                  <c:v>10.93</c:v>
                </c:pt>
                <c:pt idx="618">
                  <c:v>10.93</c:v>
                </c:pt>
                <c:pt idx="619">
                  <c:v>10.94</c:v>
                </c:pt>
                <c:pt idx="620">
                  <c:v>10.94</c:v>
                </c:pt>
                <c:pt idx="621">
                  <c:v>10.94</c:v>
                </c:pt>
                <c:pt idx="622">
                  <c:v>10.94</c:v>
                </c:pt>
                <c:pt idx="623">
                  <c:v>10.94</c:v>
                </c:pt>
                <c:pt idx="624">
                  <c:v>10.94</c:v>
                </c:pt>
                <c:pt idx="625">
                  <c:v>10.94</c:v>
                </c:pt>
                <c:pt idx="626">
                  <c:v>10.94</c:v>
                </c:pt>
                <c:pt idx="627">
                  <c:v>10.94</c:v>
                </c:pt>
                <c:pt idx="628">
                  <c:v>10.94</c:v>
                </c:pt>
                <c:pt idx="629">
                  <c:v>10.94</c:v>
                </c:pt>
                <c:pt idx="630">
                  <c:v>10.94</c:v>
                </c:pt>
                <c:pt idx="631">
                  <c:v>10.94</c:v>
                </c:pt>
                <c:pt idx="632">
                  <c:v>10.94</c:v>
                </c:pt>
                <c:pt idx="633">
                  <c:v>10.95</c:v>
                </c:pt>
                <c:pt idx="634">
                  <c:v>10.95</c:v>
                </c:pt>
                <c:pt idx="635">
                  <c:v>10.95</c:v>
                </c:pt>
                <c:pt idx="636">
                  <c:v>10.95</c:v>
                </c:pt>
                <c:pt idx="637">
                  <c:v>10.95</c:v>
                </c:pt>
                <c:pt idx="638">
                  <c:v>10.95</c:v>
                </c:pt>
                <c:pt idx="639">
                  <c:v>10.95</c:v>
                </c:pt>
                <c:pt idx="640">
                  <c:v>10.95</c:v>
                </c:pt>
                <c:pt idx="641">
                  <c:v>10.95</c:v>
                </c:pt>
                <c:pt idx="642">
                  <c:v>10.95</c:v>
                </c:pt>
                <c:pt idx="643">
                  <c:v>10.95</c:v>
                </c:pt>
                <c:pt idx="644">
                  <c:v>10.95</c:v>
                </c:pt>
                <c:pt idx="645">
                  <c:v>10.95</c:v>
                </c:pt>
                <c:pt idx="646">
                  <c:v>10.95</c:v>
                </c:pt>
                <c:pt idx="647">
                  <c:v>10.95</c:v>
                </c:pt>
                <c:pt idx="648">
                  <c:v>10.95</c:v>
                </c:pt>
                <c:pt idx="649">
                  <c:v>10.95</c:v>
                </c:pt>
                <c:pt idx="650">
                  <c:v>10.96</c:v>
                </c:pt>
                <c:pt idx="651">
                  <c:v>10.96</c:v>
                </c:pt>
                <c:pt idx="652">
                  <c:v>10.96</c:v>
                </c:pt>
                <c:pt idx="653">
                  <c:v>10.96</c:v>
                </c:pt>
                <c:pt idx="654">
                  <c:v>10.96</c:v>
                </c:pt>
                <c:pt idx="655">
                  <c:v>10.96</c:v>
                </c:pt>
                <c:pt idx="656">
                  <c:v>10.96</c:v>
                </c:pt>
                <c:pt idx="657">
                  <c:v>10.96</c:v>
                </c:pt>
                <c:pt idx="658">
                  <c:v>10.96</c:v>
                </c:pt>
                <c:pt idx="659">
                  <c:v>10.96</c:v>
                </c:pt>
                <c:pt idx="660">
                  <c:v>10.96</c:v>
                </c:pt>
                <c:pt idx="661">
                  <c:v>10.96</c:v>
                </c:pt>
                <c:pt idx="662">
                  <c:v>10.96</c:v>
                </c:pt>
                <c:pt idx="663">
                  <c:v>10.97</c:v>
                </c:pt>
                <c:pt idx="664">
                  <c:v>10.97</c:v>
                </c:pt>
                <c:pt idx="665">
                  <c:v>10.97</c:v>
                </c:pt>
                <c:pt idx="666">
                  <c:v>10.97</c:v>
                </c:pt>
                <c:pt idx="667">
                  <c:v>10.97</c:v>
                </c:pt>
                <c:pt idx="668">
                  <c:v>10.97</c:v>
                </c:pt>
                <c:pt idx="669">
                  <c:v>10.97</c:v>
                </c:pt>
                <c:pt idx="670">
                  <c:v>10.97</c:v>
                </c:pt>
                <c:pt idx="671">
                  <c:v>10.97</c:v>
                </c:pt>
                <c:pt idx="672">
                  <c:v>10.97</c:v>
                </c:pt>
                <c:pt idx="673">
                  <c:v>10.97</c:v>
                </c:pt>
                <c:pt idx="674">
                  <c:v>10.98</c:v>
                </c:pt>
                <c:pt idx="675">
                  <c:v>10.98</c:v>
                </c:pt>
                <c:pt idx="676">
                  <c:v>10.98</c:v>
                </c:pt>
                <c:pt idx="677">
                  <c:v>10.98</c:v>
                </c:pt>
                <c:pt idx="678">
                  <c:v>10.99</c:v>
                </c:pt>
                <c:pt idx="679">
                  <c:v>10.99</c:v>
                </c:pt>
                <c:pt idx="680">
                  <c:v>11</c:v>
                </c:pt>
                <c:pt idx="681">
                  <c:v>11</c:v>
                </c:pt>
                <c:pt idx="682">
                  <c:v>11.01</c:v>
                </c:pt>
                <c:pt idx="683">
                  <c:v>11.01</c:v>
                </c:pt>
                <c:pt idx="684">
                  <c:v>11.02</c:v>
                </c:pt>
                <c:pt idx="685">
                  <c:v>11.02</c:v>
                </c:pt>
                <c:pt idx="686">
                  <c:v>11.03</c:v>
                </c:pt>
                <c:pt idx="687">
                  <c:v>11.03</c:v>
                </c:pt>
                <c:pt idx="688">
                  <c:v>11.04</c:v>
                </c:pt>
                <c:pt idx="689">
                  <c:v>11.04</c:v>
                </c:pt>
                <c:pt idx="690">
                  <c:v>11.05</c:v>
                </c:pt>
                <c:pt idx="691">
                  <c:v>11.06</c:v>
                </c:pt>
                <c:pt idx="692">
                  <c:v>11.07</c:v>
                </c:pt>
                <c:pt idx="693">
                  <c:v>11.08</c:v>
                </c:pt>
                <c:pt idx="694">
                  <c:v>11.09</c:v>
                </c:pt>
                <c:pt idx="695">
                  <c:v>11.1</c:v>
                </c:pt>
                <c:pt idx="696">
                  <c:v>11.11</c:v>
                </c:pt>
                <c:pt idx="697">
                  <c:v>11.12</c:v>
                </c:pt>
                <c:pt idx="698">
                  <c:v>11.14</c:v>
                </c:pt>
                <c:pt idx="699">
                  <c:v>11.15</c:v>
                </c:pt>
                <c:pt idx="700">
                  <c:v>11.16</c:v>
                </c:pt>
                <c:pt idx="701">
                  <c:v>11.18</c:v>
                </c:pt>
                <c:pt idx="702">
                  <c:v>11.2</c:v>
                </c:pt>
                <c:pt idx="703">
                  <c:v>11.22</c:v>
                </c:pt>
                <c:pt idx="704">
                  <c:v>11.24</c:v>
                </c:pt>
                <c:pt idx="705">
                  <c:v>11.26</c:v>
                </c:pt>
                <c:pt idx="706">
                  <c:v>11.28</c:v>
                </c:pt>
                <c:pt idx="707">
                  <c:v>11.3</c:v>
                </c:pt>
                <c:pt idx="708">
                  <c:v>11.33</c:v>
                </c:pt>
                <c:pt idx="709">
                  <c:v>11.36</c:v>
                </c:pt>
                <c:pt idx="710">
                  <c:v>11.4</c:v>
                </c:pt>
                <c:pt idx="711">
                  <c:v>11.43</c:v>
                </c:pt>
                <c:pt idx="712">
                  <c:v>11.47</c:v>
                </c:pt>
                <c:pt idx="713">
                  <c:v>11.51</c:v>
                </c:pt>
                <c:pt idx="714">
                  <c:v>11.55</c:v>
                </c:pt>
                <c:pt idx="715">
                  <c:v>11.59</c:v>
                </c:pt>
                <c:pt idx="716">
                  <c:v>11.63</c:v>
                </c:pt>
                <c:pt idx="717">
                  <c:v>11.66</c:v>
                </c:pt>
                <c:pt idx="718">
                  <c:v>11.72</c:v>
                </c:pt>
                <c:pt idx="719">
                  <c:v>11.77</c:v>
                </c:pt>
                <c:pt idx="720">
                  <c:v>11.82</c:v>
                </c:pt>
                <c:pt idx="721">
                  <c:v>11.85</c:v>
                </c:pt>
                <c:pt idx="722">
                  <c:v>11.91</c:v>
                </c:pt>
                <c:pt idx="723">
                  <c:v>11.98</c:v>
                </c:pt>
                <c:pt idx="724">
                  <c:v>12.04</c:v>
                </c:pt>
                <c:pt idx="725">
                  <c:v>12.11</c:v>
                </c:pt>
                <c:pt idx="726">
                  <c:v>12.19</c:v>
                </c:pt>
                <c:pt idx="727">
                  <c:v>12.28</c:v>
                </c:pt>
                <c:pt idx="728">
                  <c:v>12.35</c:v>
                </c:pt>
                <c:pt idx="729">
                  <c:v>12.41</c:v>
                </c:pt>
                <c:pt idx="730">
                  <c:v>12.45</c:v>
                </c:pt>
                <c:pt idx="731">
                  <c:v>12.51</c:v>
                </c:pt>
                <c:pt idx="732">
                  <c:v>12.61</c:v>
                </c:pt>
                <c:pt idx="733">
                  <c:v>12.69</c:v>
                </c:pt>
                <c:pt idx="734">
                  <c:v>12.8</c:v>
                </c:pt>
                <c:pt idx="735">
                  <c:v>12.84</c:v>
                </c:pt>
                <c:pt idx="736">
                  <c:v>12.97</c:v>
                </c:pt>
                <c:pt idx="737">
                  <c:v>13.11</c:v>
                </c:pt>
                <c:pt idx="738">
                  <c:v>13.26</c:v>
                </c:pt>
                <c:pt idx="739">
                  <c:v>13.4</c:v>
                </c:pt>
                <c:pt idx="740">
                  <c:v>13.54</c:v>
                </c:pt>
                <c:pt idx="741">
                  <c:v>13.7</c:v>
                </c:pt>
                <c:pt idx="742">
                  <c:v>13.82</c:v>
                </c:pt>
                <c:pt idx="743">
                  <c:v>13.89</c:v>
                </c:pt>
                <c:pt idx="744">
                  <c:v>14.01</c:v>
                </c:pt>
                <c:pt idx="745">
                  <c:v>14.15</c:v>
                </c:pt>
                <c:pt idx="746">
                  <c:v>14.22</c:v>
                </c:pt>
                <c:pt idx="747">
                  <c:v>14.38</c:v>
                </c:pt>
                <c:pt idx="748">
                  <c:v>14.52</c:v>
                </c:pt>
                <c:pt idx="749">
                  <c:v>14.75</c:v>
                </c:pt>
                <c:pt idx="750">
                  <c:v>14.79</c:v>
                </c:pt>
                <c:pt idx="751">
                  <c:v>15</c:v>
                </c:pt>
                <c:pt idx="752">
                  <c:v>15.24</c:v>
                </c:pt>
                <c:pt idx="753">
                  <c:v>15.46</c:v>
                </c:pt>
                <c:pt idx="754">
                  <c:v>15.69</c:v>
                </c:pt>
                <c:pt idx="755">
                  <c:v>15.92</c:v>
                </c:pt>
                <c:pt idx="756">
                  <c:v>15.92</c:v>
                </c:pt>
                <c:pt idx="757">
                  <c:v>16</c:v>
                </c:pt>
                <c:pt idx="758">
                  <c:v>16.260000000000002</c:v>
                </c:pt>
                <c:pt idx="759">
                  <c:v>16.420000000000002</c:v>
                </c:pt>
                <c:pt idx="760">
                  <c:v>16.55</c:v>
                </c:pt>
                <c:pt idx="761">
                  <c:v>16.579999999999998</c:v>
                </c:pt>
                <c:pt idx="762">
                  <c:v>16.78</c:v>
                </c:pt>
                <c:pt idx="763">
                  <c:v>16.98</c:v>
                </c:pt>
                <c:pt idx="764">
                  <c:v>17.28</c:v>
                </c:pt>
                <c:pt idx="765">
                  <c:v>17.579999999999998</c:v>
                </c:pt>
                <c:pt idx="766">
                  <c:v>17.920000000000002</c:v>
                </c:pt>
                <c:pt idx="767">
                  <c:v>18.170000000000002</c:v>
                </c:pt>
                <c:pt idx="768">
                  <c:v>18.45</c:v>
                </c:pt>
                <c:pt idx="769">
                  <c:v>18.82</c:v>
                </c:pt>
                <c:pt idx="770">
                  <c:v>19.2</c:v>
                </c:pt>
                <c:pt idx="771">
                  <c:v>19.59</c:v>
                </c:pt>
                <c:pt idx="772">
                  <c:v>19.95</c:v>
                </c:pt>
                <c:pt idx="773">
                  <c:v>20.16</c:v>
                </c:pt>
                <c:pt idx="774">
                  <c:v>20.41</c:v>
                </c:pt>
                <c:pt idx="775">
                  <c:v>20.65</c:v>
                </c:pt>
                <c:pt idx="776">
                  <c:v>20.9</c:v>
                </c:pt>
                <c:pt idx="777">
                  <c:v>21.19</c:v>
                </c:pt>
                <c:pt idx="778">
                  <c:v>21.57</c:v>
                </c:pt>
                <c:pt idx="779">
                  <c:v>21.84</c:v>
                </c:pt>
                <c:pt idx="780">
                  <c:v>22.29</c:v>
                </c:pt>
                <c:pt idx="781">
                  <c:v>22.78</c:v>
                </c:pt>
                <c:pt idx="782">
                  <c:v>23.27</c:v>
                </c:pt>
                <c:pt idx="783">
                  <c:v>23.78</c:v>
                </c:pt>
                <c:pt idx="784">
                  <c:v>24.2</c:v>
                </c:pt>
                <c:pt idx="785">
                  <c:v>24.57</c:v>
                </c:pt>
                <c:pt idx="786">
                  <c:v>24.94</c:v>
                </c:pt>
                <c:pt idx="787">
                  <c:v>25.24</c:v>
                </c:pt>
                <c:pt idx="788">
                  <c:v>25.67</c:v>
                </c:pt>
                <c:pt idx="789">
                  <c:v>26.1</c:v>
                </c:pt>
                <c:pt idx="790">
                  <c:v>26.29</c:v>
                </c:pt>
                <c:pt idx="791">
                  <c:v>26.58</c:v>
                </c:pt>
                <c:pt idx="792">
                  <c:v>26.91</c:v>
                </c:pt>
                <c:pt idx="793">
                  <c:v>27.25</c:v>
                </c:pt>
                <c:pt idx="794">
                  <c:v>27.82</c:v>
                </c:pt>
                <c:pt idx="795">
                  <c:v>27.84</c:v>
                </c:pt>
                <c:pt idx="796">
                  <c:v>28.27</c:v>
                </c:pt>
                <c:pt idx="797">
                  <c:v>28.87</c:v>
                </c:pt>
                <c:pt idx="798">
                  <c:v>29.5</c:v>
                </c:pt>
                <c:pt idx="799">
                  <c:v>30.18</c:v>
                </c:pt>
                <c:pt idx="800">
                  <c:v>30.78</c:v>
                </c:pt>
                <c:pt idx="801">
                  <c:v>31.32</c:v>
                </c:pt>
                <c:pt idx="802">
                  <c:v>31.72</c:v>
                </c:pt>
                <c:pt idx="803">
                  <c:v>31.88</c:v>
                </c:pt>
                <c:pt idx="804">
                  <c:v>31.56</c:v>
                </c:pt>
                <c:pt idx="805">
                  <c:v>31.56</c:v>
                </c:pt>
                <c:pt idx="806">
                  <c:v>31.84</c:v>
                </c:pt>
                <c:pt idx="807">
                  <c:v>32.6</c:v>
                </c:pt>
                <c:pt idx="808">
                  <c:v>33.36</c:v>
                </c:pt>
                <c:pt idx="809">
                  <c:v>34.090000000000003</c:v>
                </c:pt>
                <c:pt idx="810">
                  <c:v>34.4</c:v>
                </c:pt>
                <c:pt idx="811">
                  <c:v>34.9</c:v>
                </c:pt>
                <c:pt idx="812">
                  <c:v>35.22</c:v>
                </c:pt>
                <c:pt idx="813">
                  <c:v>35.99</c:v>
                </c:pt>
                <c:pt idx="814">
                  <c:v>36.75</c:v>
                </c:pt>
                <c:pt idx="815">
                  <c:v>37.56</c:v>
                </c:pt>
                <c:pt idx="816">
                  <c:v>38.22</c:v>
                </c:pt>
                <c:pt idx="817">
                  <c:v>39.020000000000003</c:v>
                </c:pt>
                <c:pt idx="818">
                  <c:v>39.799999999999997</c:v>
                </c:pt>
                <c:pt idx="819">
                  <c:v>40.57</c:v>
                </c:pt>
                <c:pt idx="820">
                  <c:v>41.35</c:v>
                </c:pt>
                <c:pt idx="821">
                  <c:v>41.94</c:v>
                </c:pt>
                <c:pt idx="822">
                  <c:v>42.43</c:v>
                </c:pt>
                <c:pt idx="823">
                  <c:v>42.77</c:v>
                </c:pt>
                <c:pt idx="824">
                  <c:v>43.03</c:v>
                </c:pt>
                <c:pt idx="825">
                  <c:v>43.48</c:v>
                </c:pt>
                <c:pt idx="826">
                  <c:v>44.45</c:v>
                </c:pt>
                <c:pt idx="827">
                  <c:v>45.2</c:v>
                </c:pt>
                <c:pt idx="828">
                  <c:v>45.94</c:v>
                </c:pt>
                <c:pt idx="829">
                  <c:v>46.5</c:v>
                </c:pt>
                <c:pt idx="830">
                  <c:v>47.18</c:v>
                </c:pt>
                <c:pt idx="831">
                  <c:v>47.3</c:v>
                </c:pt>
                <c:pt idx="832">
                  <c:v>47.34</c:v>
                </c:pt>
                <c:pt idx="833">
                  <c:v>47.91</c:v>
                </c:pt>
                <c:pt idx="834">
                  <c:v>48.85</c:v>
                </c:pt>
                <c:pt idx="835">
                  <c:v>49.72</c:v>
                </c:pt>
                <c:pt idx="836">
                  <c:v>50.07</c:v>
                </c:pt>
                <c:pt idx="837">
                  <c:v>50.23</c:v>
                </c:pt>
                <c:pt idx="838">
                  <c:v>50.6</c:v>
                </c:pt>
                <c:pt idx="839">
                  <c:v>51.66</c:v>
                </c:pt>
                <c:pt idx="840">
                  <c:v>52.37</c:v>
                </c:pt>
                <c:pt idx="841">
                  <c:v>52.44</c:v>
                </c:pt>
                <c:pt idx="842">
                  <c:v>53.17</c:v>
                </c:pt>
                <c:pt idx="843">
                  <c:v>54.15</c:v>
                </c:pt>
                <c:pt idx="844">
                  <c:v>54.46</c:v>
                </c:pt>
                <c:pt idx="845">
                  <c:v>54.66</c:v>
                </c:pt>
                <c:pt idx="846">
                  <c:v>55.36</c:v>
                </c:pt>
                <c:pt idx="847">
                  <c:v>56.1</c:v>
                </c:pt>
                <c:pt idx="848">
                  <c:v>56.72</c:v>
                </c:pt>
                <c:pt idx="849">
                  <c:v>57.47</c:v>
                </c:pt>
                <c:pt idx="850">
                  <c:v>57.17</c:v>
                </c:pt>
                <c:pt idx="851">
                  <c:v>57.19</c:v>
                </c:pt>
                <c:pt idx="852">
                  <c:v>57.21</c:v>
                </c:pt>
                <c:pt idx="853">
                  <c:v>57.22</c:v>
                </c:pt>
                <c:pt idx="854">
                  <c:v>57.23</c:v>
                </c:pt>
                <c:pt idx="855">
                  <c:v>56.92</c:v>
                </c:pt>
                <c:pt idx="856">
                  <c:v>55.89</c:v>
                </c:pt>
                <c:pt idx="857">
                  <c:v>55.6</c:v>
                </c:pt>
                <c:pt idx="858">
                  <c:v>55.38</c:v>
                </c:pt>
                <c:pt idx="859">
                  <c:v>55.44</c:v>
                </c:pt>
                <c:pt idx="860">
                  <c:v>55.48</c:v>
                </c:pt>
                <c:pt idx="861">
                  <c:v>55.53</c:v>
                </c:pt>
                <c:pt idx="862">
                  <c:v>55.56</c:v>
                </c:pt>
                <c:pt idx="863">
                  <c:v>55.59</c:v>
                </c:pt>
                <c:pt idx="864">
                  <c:v>55.62</c:v>
                </c:pt>
                <c:pt idx="865">
                  <c:v>55.65</c:v>
                </c:pt>
                <c:pt idx="866">
                  <c:v>53.99</c:v>
                </c:pt>
                <c:pt idx="867">
                  <c:v>50.86</c:v>
                </c:pt>
                <c:pt idx="868">
                  <c:v>47.89</c:v>
                </c:pt>
                <c:pt idx="869">
                  <c:v>45.1</c:v>
                </c:pt>
                <c:pt idx="870">
                  <c:v>41.91</c:v>
                </c:pt>
                <c:pt idx="871">
                  <c:v>39.119999999999997</c:v>
                </c:pt>
                <c:pt idx="872">
                  <c:v>36.36</c:v>
                </c:pt>
                <c:pt idx="873">
                  <c:v>33.630000000000003</c:v>
                </c:pt>
                <c:pt idx="874">
                  <c:v>30.42</c:v>
                </c:pt>
                <c:pt idx="875">
                  <c:v>26.9</c:v>
                </c:pt>
                <c:pt idx="876">
                  <c:v>23.81</c:v>
                </c:pt>
                <c:pt idx="877">
                  <c:v>21.57</c:v>
                </c:pt>
                <c:pt idx="878">
                  <c:v>19.7</c:v>
                </c:pt>
                <c:pt idx="879">
                  <c:v>18</c:v>
                </c:pt>
                <c:pt idx="880">
                  <c:v>16.47</c:v>
                </c:pt>
                <c:pt idx="881">
                  <c:v>15.3</c:v>
                </c:pt>
                <c:pt idx="882">
                  <c:v>14.36</c:v>
                </c:pt>
                <c:pt idx="883">
                  <c:v>13.6</c:v>
                </c:pt>
                <c:pt idx="884">
                  <c:v>13.19</c:v>
                </c:pt>
                <c:pt idx="885">
                  <c:v>13.18</c:v>
                </c:pt>
                <c:pt idx="886">
                  <c:v>13.09</c:v>
                </c:pt>
                <c:pt idx="887">
                  <c:v>13.09</c:v>
                </c:pt>
                <c:pt idx="888">
                  <c:v>13</c:v>
                </c:pt>
                <c:pt idx="889">
                  <c:v>12.94</c:v>
                </c:pt>
                <c:pt idx="890">
                  <c:v>12.97</c:v>
                </c:pt>
                <c:pt idx="891">
                  <c:v>12.93</c:v>
                </c:pt>
                <c:pt idx="892">
                  <c:v>12.92</c:v>
                </c:pt>
                <c:pt idx="893">
                  <c:v>12.71</c:v>
                </c:pt>
                <c:pt idx="894">
                  <c:v>12.56</c:v>
                </c:pt>
                <c:pt idx="895">
                  <c:v>12.5</c:v>
                </c:pt>
                <c:pt idx="896">
                  <c:v>12.52</c:v>
                </c:pt>
                <c:pt idx="897">
                  <c:v>12.55</c:v>
                </c:pt>
                <c:pt idx="898">
                  <c:v>12.57</c:v>
                </c:pt>
                <c:pt idx="899">
                  <c:v>12.6</c:v>
                </c:pt>
                <c:pt idx="900">
                  <c:v>12.54</c:v>
                </c:pt>
                <c:pt idx="901">
                  <c:v>12.57</c:v>
                </c:pt>
                <c:pt idx="902">
                  <c:v>12.59</c:v>
                </c:pt>
                <c:pt idx="903">
                  <c:v>12.62</c:v>
                </c:pt>
                <c:pt idx="904">
                  <c:v>12.6</c:v>
                </c:pt>
                <c:pt idx="905">
                  <c:v>12.59</c:v>
                </c:pt>
                <c:pt idx="906">
                  <c:v>12.58</c:v>
                </c:pt>
                <c:pt idx="907">
                  <c:v>12.58</c:v>
                </c:pt>
                <c:pt idx="908">
                  <c:v>12.6</c:v>
                </c:pt>
                <c:pt idx="909">
                  <c:v>12.6</c:v>
                </c:pt>
                <c:pt idx="910">
                  <c:v>12.54</c:v>
                </c:pt>
                <c:pt idx="911">
                  <c:v>12.34</c:v>
                </c:pt>
                <c:pt idx="912">
                  <c:v>12</c:v>
                </c:pt>
                <c:pt idx="913">
                  <c:v>11.65</c:v>
                </c:pt>
                <c:pt idx="914">
                  <c:v>11.38</c:v>
                </c:pt>
                <c:pt idx="915">
                  <c:v>11.23</c:v>
                </c:pt>
                <c:pt idx="916">
                  <c:v>11.09</c:v>
                </c:pt>
                <c:pt idx="917">
                  <c:v>11.04</c:v>
                </c:pt>
                <c:pt idx="918">
                  <c:v>10.96</c:v>
                </c:pt>
                <c:pt idx="919">
                  <c:v>10.93</c:v>
                </c:pt>
                <c:pt idx="920">
                  <c:v>10.92</c:v>
                </c:pt>
                <c:pt idx="921">
                  <c:v>10.92</c:v>
                </c:pt>
                <c:pt idx="922">
                  <c:v>10.92</c:v>
                </c:pt>
                <c:pt idx="923">
                  <c:v>10.92</c:v>
                </c:pt>
                <c:pt idx="924">
                  <c:v>10.92</c:v>
                </c:pt>
                <c:pt idx="925">
                  <c:v>10.92</c:v>
                </c:pt>
                <c:pt idx="926">
                  <c:v>10.92</c:v>
                </c:pt>
                <c:pt idx="927">
                  <c:v>10.92</c:v>
                </c:pt>
                <c:pt idx="928">
                  <c:v>10.91</c:v>
                </c:pt>
                <c:pt idx="929">
                  <c:v>10.91</c:v>
                </c:pt>
                <c:pt idx="930">
                  <c:v>10.91</c:v>
                </c:pt>
                <c:pt idx="931">
                  <c:v>10.91</c:v>
                </c:pt>
                <c:pt idx="932">
                  <c:v>10.91</c:v>
                </c:pt>
                <c:pt idx="933">
                  <c:v>10.92</c:v>
                </c:pt>
                <c:pt idx="934">
                  <c:v>10.92</c:v>
                </c:pt>
                <c:pt idx="935">
                  <c:v>10.92</c:v>
                </c:pt>
                <c:pt idx="936">
                  <c:v>10.92</c:v>
                </c:pt>
                <c:pt idx="937">
                  <c:v>10.92</c:v>
                </c:pt>
                <c:pt idx="938">
                  <c:v>10.92</c:v>
                </c:pt>
                <c:pt idx="939">
                  <c:v>10.92</c:v>
                </c:pt>
                <c:pt idx="940">
                  <c:v>10.92</c:v>
                </c:pt>
                <c:pt idx="941">
                  <c:v>10.92</c:v>
                </c:pt>
                <c:pt idx="942">
                  <c:v>10.93</c:v>
                </c:pt>
                <c:pt idx="943">
                  <c:v>10.93</c:v>
                </c:pt>
                <c:pt idx="944">
                  <c:v>10.93</c:v>
                </c:pt>
                <c:pt idx="945">
                  <c:v>10.93</c:v>
                </c:pt>
                <c:pt idx="946">
                  <c:v>10.93</c:v>
                </c:pt>
                <c:pt idx="947">
                  <c:v>10.93</c:v>
                </c:pt>
                <c:pt idx="948">
                  <c:v>10.93</c:v>
                </c:pt>
                <c:pt idx="949">
                  <c:v>10.93</c:v>
                </c:pt>
                <c:pt idx="950">
                  <c:v>10.93</c:v>
                </c:pt>
                <c:pt idx="951">
                  <c:v>10.93</c:v>
                </c:pt>
                <c:pt idx="952">
                  <c:v>10.93</c:v>
                </c:pt>
                <c:pt idx="953">
                  <c:v>10.93</c:v>
                </c:pt>
                <c:pt idx="954">
                  <c:v>10.93</c:v>
                </c:pt>
                <c:pt idx="955">
                  <c:v>10.93</c:v>
                </c:pt>
                <c:pt idx="956">
                  <c:v>10.93</c:v>
                </c:pt>
                <c:pt idx="957">
                  <c:v>10.93</c:v>
                </c:pt>
                <c:pt idx="958">
                  <c:v>10.93</c:v>
                </c:pt>
                <c:pt idx="959">
                  <c:v>10.93</c:v>
                </c:pt>
                <c:pt idx="960">
                  <c:v>10.93</c:v>
                </c:pt>
                <c:pt idx="961">
                  <c:v>10.94</c:v>
                </c:pt>
                <c:pt idx="962">
                  <c:v>10.94</c:v>
                </c:pt>
                <c:pt idx="963">
                  <c:v>10.93</c:v>
                </c:pt>
                <c:pt idx="964">
                  <c:v>10.93</c:v>
                </c:pt>
                <c:pt idx="965">
                  <c:v>10.93</c:v>
                </c:pt>
                <c:pt idx="966">
                  <c:v>10.93</c:v>
                </c:pt>
                <c:pt idx="967">
                  <c:v>10.93</c:v>
                </c:pt>
                <c:pt idx="968">
                  <c:v>10.93</c:v>
                </c:pt>
                <c:pt idx="969">
                  <c:v>10.93</c:v>
                </c:pt>
                <c:pt idx="970">
                  <c:v>10.93</c:v>
                </c:pt>
                <c:pt idx="971">
                  <c:v>10.93</c:v>
                </c:pt>
                <c:pt idx="972">
                  <c:v>10.93</c:v>
                </c:pt>
                <c:pt idx="973">
                  <c:v>10.94</c:v>
                </c:pt>
                <c:pt idx="974">
                  <c:v>10.94</c:v>
                </c:pt>
                <c:pt idx="975">
                  <c:v>10.94</c:v>
                </c:pt>
                <c:pt idx="976">
                  <c:v>10.94</c:v>
                </c:pt>
                <c:pt idx="977">
                  <c:v>10.94</c:v>
                </c:pt>
                <c:pt idx="978">
                  <c:v>10.94</c:v>
                </c:pt>
                <c:pt idx="979">
                  <c:v>10.94</c:v>
                </c:pt>
                <c:pt idx="980">
                  <c:v>10.94</c:v>
                </c:pt>
                <c:pt idx="981">
                  <c:v>10.95</c:v>
                </c:pt>
                <c:pt idx="982">
                  <c:v>10.95</c:v>
                </c:pt>
                <c:pt idx="983">
                  <c:v>10.95</c:v>
                </c:pt>
                <c:pt idx="984">
                  <c:v>10.95</c:v>
                </c:pt>
                <c:pt idx="985">
                  <c:v>10.95</c:v>
                </c:pt>
                <c:pt idx="986">
                  <c:v>10.95</c:v>
                </c:pt>
                <c:pt idx="987">
                  <c:v>10.95</c:v>
                </c:pt>
                <c:pt idx="988">
                  <c:v>10.95</c:v>
                </c:pt>
                <c:pt idx="989">
                  <c:v>10.95</c:v>
                </c:pt>
                <c:pt idx="990">
                  <c:v>10.96</c:v>
                </c:pt>
                <c:pt idx="991">
                  <c:v>10.96</c:v>
                </c:pt>
                <c:pt idx="992">
                  <c:v>10.96</c:v>
                </c:pt>
                <c:pt idx="993">
                  <c:v>10.96</c:v>
                </c:pt>
                <c:pt idx="994">
                  <c:v>10.96</c:v>
                </c:pt>
                <c:pt idx="995">
                  <c:v>10.96</c:v>
                </c:pt>
                <c:pt idx="996">
                  <c:v>10.96</c:v>
                </c:pt>
                <c:pt idx="997">
                  <c:v>10.95</c:v>
                </c:pt>
                <c:pt idx="998">
                  <c:v>10.95</c:v>
                </c:pt>
                <c:pt idx="999">
                  <c:v>10.95</c:v>
                </c:pt>
                <c:pt idx="1000">
                  <c:v>10.95</c:v>
                </c:pt>
                <c:pt idx="1001">
                  <c:v>10.94</c:v>
                </c:pt>
                <c:pt idx="1002">
                  <c:v>10.94</c:v>
                </c:pt>
                <c:pt idx="1003">
                  <c:v>10.94</c:v>
                </c:pt>
                <c:pt idx="1004">
                  <c:v>10.94</c:v>
                </c:pt>
                <c:pt idx="1005">
                  <c:v>10.94</c:v>
                </c:pt>
                <c:pt idx="1006">
                  <c:v>10.94</c:v>
                </c:pt>
                <c:pt idx="1007">
                  <c:v>10.94</c:v>
                </c:pt>
                <c:pt idx="1008">
                  <c:v>10.94</c:v>
                </c:pt>
                <c:pt idx="1009">
                  <c:v>10.94</c:v>
                </c:pt>
                <c:pt idx="1010">
                  <c:v>10.94</c:v>
                </c:pt>
                <c:pt idx="1011">
                  <c:v>10.94</c:v>
                </c:pt>
                <c:pt idx="1012">
                  <c:v>10.94</c:v>
                </c:pt>
                <c:pt idx="1013">
                  <c:v>10.94</c:v>
                </c:pt>
                <c:pt idx="1014">
                  <c:v>10.95</c:v>
                </c:pt>
                <c:pt idx="1015">
                  <c:v>10.95</c:v>
                </c:pt>
                <c:pt idx="1016">
                  <c:v>10.95</c:v>
                </c:pt>
                <c:pt idx="1017">
                  <c:v>10.95</c:v>
                </c:pt>
                <c:pt idx="1018">
                  <c:v>10.95</c:v>
                </c:pt>
                <c:pt idx="1019">
                  <c:v>10.95</c:v>
                </c:pt>
                <c:pt idx="1020">
                  <c:v>10.95</c:v>
                </c:pt>
                <c:pt idx="1021">
                  <c:v>10.95</c:v>
                </c:pt>
                <c:pt idx="1022">
                  <c:v>10.95</c:v>
                </c:pt>
                <c:pt idx="1023">
                  <c:v>10.95</c:v>
                </c:pt>
                <c:pt idx="1024">
                  <c:v>10.95</c:v>
                </c:pt>
                <c:pt idx="1025">
                  <c:v>10.96</c:v>
                </c:pt>
                <c:pt idx="1026">
                  <c:v>10.96</c:v>
                </c:pt>
                <c:pt idx="1027">
                  <c:v>10.96</c:v>
                </c:pt>
                <c:pt idx="1028">
                  <c:v>10.96</c:v>
                </c:pt>
                <c:pt idx="1029">
                  <c:v>10.96</c:v>
                </c:pt>
                <c:pt idx="1030">
                  <c:v>10.96</c:v>
                </c:pt>
                <c:pt idx="1031">
                  <c:v>10.96</c:v>
                </c:pt>
                <c:pt idx="1032">
                  <c:v>10.95</c:v>
                </c:pt>
                <c:pt idx="1033">
                  <c:v>10.95</c:v>
                </c:pt>
                <c:pt idx="1034">
                  <c:v>10.95</c:v>
                </c:pt>
                <c:pt idx="1035">
                  <c:v>10.95</c:v>
                </c:pt>
                <c:pt idx="1036">
                  <c:v>10.95</c:v>
                </c:pt>
                <c:pt idx="1037">
                  <c:v>10.94</c:v>
                </c:pt>
                <c:pt idx="1038">
                  <c:v>10.94</c:v>
                </c:pt>
                <c:pt idx="1039">
                  <c:v>10.95</c:v>
                </c:pt>
                <c:pt idx="1040">
                  <c:v>10.95</c:v>
                </c:pt>
                <c:pt idx="1041">
                  <c:v>10.95</c:v>
                </c:pt>
                <c:pt idx="1042">
                  <c:v>10.95</c:v>
                </c:pt>
                <c:pt idx="1043">
                  <c:v>10.95</c:v>
                </c:pt>
                <c:pt idx="1044">
                  <c:v>10.95</c:v>
                </c:pt>
                <c:pt idx="1045">
                  <c:v>10.95</c:v>
                </c:pt>
                <c:pt idx="1046">
                  <c:v>10.95</c:v>
                </c:pt>
                <c:pt idx="1047">
                  <c:v>10.95</c:v>
                </c:pt>
                <c:pt idx="1048">
                  <c:v>10.95</c:v>
                </c:pt>
                <c:pt idx="1049">
                  <c:v>10.95</c:v>
                </c:pt>
                <c:pt idx="1050">
                  <c:v>10.95</c:v>
                </c:pt>
                <c:pt idx="1051">
                  <c:v>10.95</c:v>
                </c:pt>
                <c:pt idx="1052">
                  <c:v>10.95</c:v>
                </c:pt>
                <c:pt idx="1053">
                  <c:v>10.96</c:v>
                </c:pt>
                <c:pt idx="1054">
                  <c:v>10.96</c:v>
                </c:pt>
                <c:pt idx="1055">
                  <c:v>10.96</c:v>
                </c:pt>
                <c:pt idx="1056">
                  <c:v>10.96</c:v>
                </c:pt>
                <c:pt idx="1057">
                  <c:v>10.96</c:v>
                </c:pt>
                <c:pt idx="1058">
                  <c:v>10.96</c:v>
                </c:pt>
                <c:pt idx="1059">
                  <c:v>10.96</c:v>
                </c:pt>
                <c:pt idx="1060">
                  <c:v>10.96</c:v>
                </c:pt>
                <c:pt idx="1061">
                  <c:v>10.96</c:v>
                </c:pt>
                <c:pt idx="1062">
                  <c:v>10.97</c:v>
                </c:pt>
                <c:pt idx="1063">
                  <c:v>10.97</c:v>
                </c:pt>
                <c:pt idx="1064">
                  <c:v>10.96</c:v>
                </c:pt>
                <c:pt idx="1065">
                  <c:v>10.96</c:v>
                </c:pt>
                <c:pt idx="1066">
                  <c:v>10.96</c:v>
                </c:pt>
                <c:pt idx="1067">
                  <c:v>10.95</c:v>
                </c:pt>
                <c:pt idx="1068">
                  <c:v>10.95</c:v>
                </c:pt>
                <c:pt idx="1069">
                  <c:v>10.95</c:v>
                </c:pt>
                <c:pt idx="1070">
                  <c:v>10.95</c:v>
                </c:pt>
                <c:pt idx="1071">
                  <c:v>10.95</c:v>
                </c:pt>
                <c:pt idx="1072">
                  <c:v>10.95</c:v>
                </c:pt>
                <c:pt idx="1073">
                  <c:v>10.95</c:v>
                </c:pt>
                <c:pt idx="1074">
                  <c:v>10.95</c:v>
                </c:pt>
                <c:pt idx="1075">
                  <c:v>10.95</c:v>
                </c:pt>
                <c:pt idx="1076">
                  <c:v>10.95</c:v>
                </c:pt>
                <c:pt idx="1077">
                  <c:v>10.95</c:v>
                </c:pt>
                <c:pt idx="1078">
                  <c:v>10.96</c:v>
                </c:pt>
                <c:pt idx="1079">
                  <c:v>10.96</c:v>
                </c:pt>
                <c:pt idx="1080">
                  <c:v>10.95</c:v>
                </c:pt>
                <c:pt idx="1081">
                  <c:v>10.95</c:v>
                </c:pt>
                <c:pt idx="1082">
                  <c:v>10.95</c:v>
                </c:pt>
                <c:pt idx="1083">
                  <c:v>10.95</c:v>
                </c:pt>
                <c:pt idx="1084">
                  <c:v>10.95</c:v>
                </c:pt>
                <c:pt idx="1085">
                  <c:v>10.95</c:v>
                </c:pt>
                <c:pt idx="1086">
                  <c:v>10.95</c:v>
                </c:pt>
                <c:pt idx="1087">
                  <c:v>10.95</c:v>
                </c:pt>
                <c:pt idx="1088">
                  <c:v>10.95</c:v>
                </c:pt>
                <c:pt idx="1089">
                  <c:v>10.95</c:v>
                </c:pt>
                <c:pt idx="1090">
                  <c:v>10.95</c:v>
                </c:pt>
                <c:pt idx="1091">
                  <c:v>10.95</c:v>
                </c:pt>
                <c:pt idx="1092">
                  <c:v>10.95</c:v>
                </c:pt>
                <c:pt idx="1093">
                  <c:v>10.94</c:v>
                </c:pt>
                <c:pt idx="1094">
                  <c:v>10.94</c:v>
                </c:pt>
                <c:pt idx="1095">
                  <c:v>10.94</c:v>
                </c:pt>
                <c:pt idx="1096">
                  <c:v>10.94</c:v>
                </c:pt>
                <c:pt idx="1097">
                  <c:v>10.94</c:v>
                </c:pt>
                <c:pt idx="1098">
                  <c:v>10.94</c:v>
                </c:pt>
                <c:pt idx="1099">
                  <c:v>10.94</c:v>
                </c:pt>
                <c:pt idx="1100">
                  <c:v>10.94</c:v>
                </c:pt>
                <c:pt idx="1101">
                  <c:v>10.93</c:v>
                </c:pt>
                <c:pt idx="1102">
                  <c:v>10.93</c:v>
                </c:pt>
                <c:pt idx="1103">
                  <c:v>10.93</c:v>
                </c:pt>
                <c:pt idx="1104">
                  <c:v>10.93</c:v>
                </c:pt>
                <c:pt idx="1105">
                  <c:v>10.93</c:v>
                </c:pt>
                <c:pt idx="1106">
                  <c:v>10.93</c:v>
                </c:pt>
                <c:pt idx="1107">
                  <c:v>10.92</c:v>
                </c:pt>
                <c:pt idx="1108">
                  <c:v>10.92</c:v>
                </c:pt>
                <c:pt idx="1109">
                  <c:v>10.92</c:v>
                </c:pt>
                <c:pt idx="1110">
                  <c:v>10.92</c:v>
                </c:pt>
                <c:pt idx="1111">
                  <c:v>10.92</c:v>
                </c:pt>
                <c:pt idx="1112">
                  <c:v>10.92</c:v>
                </c:pt>
                <c:pt idx="1113">
                  <c:v>10.92</c:v>
                </c:pt>
                <c:pt idx="1114">
                  <c:v>10.93</c:v>
                </c:pt>
                <c:pt idx="1115">
                  <c:v>10.93</c:v>
                </c:pt>
                <c:pt idx="1116">
                  <c:v>10.93</c:v>
                </c:pt>
                <c:pt idx="1117">
                  <c:v>10.93</c:v>
                </c:pt>
                <c:pt idx="1118">
                  <c:v>10.93</c:v>
                </c:pt>
                <c:pt idx="1119">
                  <c:v>10.93</c:v>
                </c:pt>
                <c:pt idx="1120">
                  <c:v>10.93</c:v>
                </c:pt>
                <c:pt idx="1121">
                  <c:v>10.93</c:v>
                </c:pt>
                <c:pt idx="1122">
                  <c:v>10.93</c:v>
                </c:pt>
                <c:pt idx="1123">
                  <c:v>10.94</c:v>
                </c:pt>
                <c:pt idx="1124">
                  <c:v>10.94</c:v>
                </c:pt>
                <c:pt idx="1125">
                  <c:v>10.94</c:v>
                </c:pt>
                <c:pt idx="1126">
                  <c:v>10.94</c:v>
                </c:pt>
                <c:pt idx="1127">
                  <c:v>10.94</c:v>
                </c:pt>
                <c:pt idx="1128">
                  <c:v>10.94</c:v>
                </c:pt>
                <c:pt idx="1129">
                  <c:v>10.94</c:v>
                </c:pt>
                <c:pt idx="1130">
                  <c:v>10.94</c:v>
                </c:pt>
                <c:pt idx="1131">
                  <c:v>10.94</c:v>
                </c:pt>
                <c:pt idx="1132">
                  <c:v>10.94</c:v>
                </c:pt>
                <c:pt idx="1133">
                  <c:v>10.94</c:v>
                </c:pt>
                <c:pt idx="1134">
                  <c:v>10.94</c:v>
                </c:pt>
                <c:pt idx="1135">
                  <c:v>10.94</c:v>
                </c:pt>
                <c:pt idx="1136">
                  <c:v>10.94</c:v>
                </c:pt>
                <c:pt idx="1137">
                  <c:v>10.94</c:v>
                </c:pt>
                <c:pt idx="1138">
                  <c:v>10.94</c:v>
                </c:pt>
                <c:pt idx="1139">
                  <c:v>10.94</c:v>
                </c:pt>
                <c:pt idx="1140">
                  <c:v>10.94</c:v>
                </c:pt>
                <c:pt idx="1141">
                  <c:v>10.93</c:v>
                </c:pt>
                <c:pt idx="1142">
                  <c:v>10.94</c:v>
                </c:pt>
                <c:pt idx="1143">
                  <c:v>10.94</c:v>
                </c:pt>
                <c:pt idx="1144">
                  <c:v>10.93</c:v>
                </c:pt>
                <c:pt idx="1145">
                  <c:v>10.93</c:v>
                </c:pt>
                <c:pt idx="1146">
                  <c:v>10.93</c:v>
                </c:pt>
                <c:pt idx="1147">
                  <c:v>10.93</c:v>
                </c:pt>
                <c:pt idx="1148">
                  <c:v>10.94</c:v>
                </c:pt>
                <c:pt idx="1149">
                  <c:v>10.94</c:v>
                </c:pt>
                <c:pt idx="1150">
                  <c:v>10.94</c:v>
                </c:pt>
                <c:pt idx="1151">
                  <c:v>10.94</c:v>
                </c:pt>
                <c:pt idx="1152">
                  <c:v>10.94</c:v>
                </c:pt>
                <c:pt idx="1153">
                  <c:v>10.94</c:v>
                </c:pt>
                <c:pt idx="1154">
                  <c:v>10.94</c:v>
                </c:pt>
                <c:pt idx="1155">
                  <c:v>10.94</c:v>
                </c:pt>
                <c:pt idx="1156">
                  <c:v>10.94</c:v>
                </c:pt>
                <c:pt idx="1157">
                  <c:v>10.94</c:v>
                </c:pt>
                <c:pt idx="1158">
                  <c:v>10.94</c:v>
                </c:pt>
                <c:pt idx="1159">
                  <c:v>10.94</c:v>
                </c:pt>
                <c:pt idx="1160">
                  <c:v>10.94</c:v>
                </c:pt>
                <c:pt idx="1161">
                  <c:v>10.94</c:v>
                </c:pt>
                <c:pt idx="1162">
                  <c:v>10.94</c:v>
                </c:pt>
                <c:pt idx="1163">
                  <c:v>10.94</c:v>
                </c:pt>
                <c:pt idx="1164">
                  <c:v>10.95</c:v>
                </c:pt>
                <c:pt idx="1165">
                  <c:v>10.95</c:v>
                </c:pt>
                <c:pt idx="1166">
                  <c:v>10.95</c:v>
                </c:pt>
                <c:pt idx="1167">
                  <c:v>10.95</c:v>
                </c:pt>
                <c:pt idx="1168">
                  <c:v>10.95</c:v>
                </c:pt>
                <c:pt idx="1169">
                  <c:v>10.95</c:v>
                </c:pt>
                <c:pt idx="1170">
                  <c:v>10.95</c:v>
                </c:pt>
                <c:pt idx="1171">
                  <c:v>10.95</c:v>
                </c:pt>
                <c:pt idx="1172">
                  <c:v>10.94</c:v>
                </c:pt>
                <c:pt idx="1173">
                  <c:v>10.94</c:v>
                </c:pt>
                <c:pt idx="1174">
                  <c:v>10.94</c:v>
                </c:pt>
                <c:pt idx="1175">
                  <c:v>10.94</c:v>
                </c:pt>
                <c:pt idx="1176">
                  <c:v>10.94</c:v>
                </c:pt>
                <c:pt idx="1177">
                  <c:v>10.94</c:v>
                </c:pt>
                <c:pt idx="1178">
                  <c:v>10.94</c:v>
                </c:pt>
                <c:pt idx="1179">
                  <c:v>10.94</c:v>
                </c:pt>
                <c:pt idx="1180">
                  <c:v>10.94</c:v>
                </c:pt>
                <c:pt idx="1181">
                  <c:v>10.94</c:v>
                </c:pt>
                <c:pt idx="1182">
                  <c:v>10.94</c:v>
                </c:pt>
                <c:pt idx="1183">
                  <c:v>10.94</c:v>
                </c:pt>
                <c:pt idx="1184">
                  <c:v>10.94</c:v>
                </c:pt>
                <c:pt idx="1185">
                  <c:v>10.94</c:v>
                </c:pt>
                <c:pt idx="1186">
                  <c:v>10.94</c:v>
                </c:pt>
                <c:pt idx="1187">
                  <c:v>10.95</c:v>
                </c:pt>
                <c:pt idx="1188">
                  <c:v>10.95</c:v>
                </c:pt>
                <c:pt idx="1189">
                  <c:v>10.95</c:v>
                </c:pt>
                <c:pt idx="1190">
                  <c:v>10.95</c:v>
                </c:pt>
                <c:pt idx="1191">
                  <c:v>10.95</c:v>
                </c:pt>
                <c:pt idx="1192">
                  <c:v>10.95</c:v>
                </c:pt>
                <c:pt idx="1193">
                  <c:v>10.95</c:v>
                </c:pt>
                <c:pt idx="1194">
                  <c:v>10.95</c:v>
                </c:pt>
                <c:pt idx="1195">
                  <c:v>10.95</c:v>
                </c:pt>
                <c:pt idx="1196">
                  <c:v>10.95</c:v>
                </c:pt>
                <c:pt idx="1197">
                  <c:v>10.95</c:v>
                </c:pt>
                <c:pt idx="1198">
                  <c:v>10.95</c:v>
                </c:pt>
                <c:pt idx="1199">
                  <c:v>10.95</c:v>
                </c:pt>
                <c:pt idx="1200">
                  <c:v>10.95</c:v>
                </c:pt>
                <c:pt idx="1201">
                  <c:v>10.95</c:v>
                </c:pt>
                <c:pt idx="1202">
                  <c:v>10.95</c:v>
                </c:pt>
                <c:pt idx="1203">
                  <c:v>10.96</c:v>
                </c:pt>
                <c:pt idx="1204">
                  <c:v>10.96</c:v>
                </c:pt>
                <c:pt idx="1205">
                  <c:v>10.96</c:v>
                </c:pt>
                <c:pt idx="1206">
                  <c:v>10.96</c:v>
                </c:pt>
                <c:pt idx="1207">
                  <c:v>10.96</c:v>
                </c:pt>
                <c:pt idx="1208">
                  <c:v>10.96</c:v>
                </c:pt>
                <c:pt idx="1209">
                  <c:v>10.96</c:v>
                </c:pt>
                <c:pt idx="1210">
                  <c:v>10.96</c:v>
                </c:pt>
                <c:pt idx="1211">
                  <c:v>10.96</c:v>
                </c:pt>
                <c:pt idx="1212">
                  <c:v>10.96</c:v>
                </c:pt>
                <c:pt idx="1213">
                  <c:v>10.96</c:v>
                </c:pt>
                <c:pt idx="1214">
                  <c:v>10.97</c:v>
                </c:pt>
                <c:pt idx="1215">
                  <c:v>10.97</c:v>
                </c:pt>
                <c:pt idx="1216">
                  <c:v>10.97</c:v>
                </c:pt>
                <c:pt idx="1217">
                  <c:v>10.97</c:v>
                </c:pt>
                <c:pt idx="1218">
                  <c:v>10.97</c:v>
                </c:pt>
                <c:pt idx="1219">
                  <c:v>10.97</c:v>
                </c:pt>
                <c:pt idx="1220">
                  <c:v>10.97</c:v>
                </c:pt>
                <c:pt idx="1221">
                  <c:v>10.97</c:v>
                </c:pt>
                <c:pt idx="1222">
                  <c:v>10.97</c:v>
                </c:pt>
                <c:pt idx="1223">
                  <c:v>10.98</c:v>
                </c:pt>
                <c:pt idx="1224">
                  <c:v>10.98</c:v>
                </c:pt>
                <c:pt idx="1225">
                  <c:v>10.98</c:v>
                </c:pt>
                <c:pt idx="1226">
                  <c:v>10.98</c:v>
                </c:pt>
                <c:pt idx="1227">
                  <c:v>10.98</c:v>
                </c:pt>
                <c:pt idx="1228">
                  <c:v>10.98</c:v>
                </c:pt>
                <c:pt idx="1229">
                  <c:v>10.99</c:v>
                </c:pt>
                <c:pt idx="1230">
                  <c:v>10.99</c:v>
                </c:pt>
                <c:pt idx="1231">
                  <c:v>10.99</c:v>
                </c:pt>
                <c:pt idx="1232">
                  <c:v>10.99</c:v>
                </c:pt>
                <c:pt idx="1233">
                  <c:v>10.99</c:v>
                </c:pt>
                <c:pt idx="1234">
                  <c:v>10.99</c:v>
                </c:pt>
                <c:pt idx="1235">
                  <c:v>10.99</c:v>
                </c:pt>
                <c:pt idx="1236">
                  <c:v>10.98</c:v>
                </c:pt>
                <c:pt idx="1237">
                  <c:v>10.98</c:v>
                </c:pt>
                <c:pt idx="1238">
                  <c:v>10.98</c:v>
                </c:pt>
                <c:pt idx="1239">
                  <c:v>10.98</c:v>
                </c:pt>
                <c:pt idx="1240">
                  <c:v>10.98</c:v>
                </c:pt>
                <c:pt idx="1241">
                  <c:v>10.98</c:v>
                </c:pt>
                <c:pt idx="1242">
                  <c:v>10.97</c:v>
                </c:pt>
                <c:pt idx="1243">
                  <c:v>10.98</c:v>
                </c:pt>
                <c:pt idx="1244">
                  <c:v>10.98</c:v>
                </c:pt>
                <c:pt idx="1245">
                  <c:v>10.98</c:v>
                </c:pt>
                <c:pt idx="1246">
                  <c:v>10.98</c:v>
                </c:pt>
                <c:pt idx="1247">
                  <c:v>10.98</c:v>
                </c:pt>
                <c:pt idx="1248">
                  <c:v>10.98</c:v>
                </c:pt>
                <c:pt idx="1249">
                  <c:v>10.97</c:v>
                </c:pt>
                <c:pt idx="1250">
                  <c:v>10.97</c:v>
                </c:pt>
                <c:pt idx="1251">
                  <c:v>10.97</c:v>
                </c:pt>
                <c:pt idx="1252">
                  <c:v>10.97</c:v>
                </c:pt>
                <c:pt idx="1253">
                  <c:v>10.97</c:v>
                </c:pt>
                <c:pt idx="1254">
                  <c:v>10.97</c:v>
                </c:pt>
                <c:pt idx="1255">
                  <c:v>10.97</c:v>
                </c:pt>
                <c:pt idx="1256">
                  <c:v>10.96</c:v>
                </c:pt>
                <c:pt idx="1257">
                  <c:v>10.96</c:v>
                </c:pt>
                <c:pt idx="1258">
                  <c:v>10.96</c:v>
                </c:pt>
                <c:pt idx="1259">
                  <c:v>10.96</c:v>
                </c:pt>
                <c:pt idx="1260">
                  <c:v>10.96</c:v>
                </c:pt>
                <c:pt idx="1261">
                  <c:v>10.96</c:v>
                </c:pt>
                <c:pt idx="1262">
                  <c:v>10.96</c:v>
                </c:pt>
                <c:pt idx="1263">
                  <c:v>10.96</c:v>
                </c:pt>
                <c:pt idx="1264">
                  <c:v>10.96</c:v>
                </c:pt>
                <c:pt idx="1265">
                  <c:v>10.96</c:v>
                </c:pt>
                <c:pt idx="1266">
                  <c:v>10.96</c:v>
                </c:pt>
                <c:pt idx="1267">
                  <c:v>10.95</c:v>
                </c:pt>
                <c:pt idx="1268">
                  <c:v>10.95</c:v>
                </c:pt>
                <c:pt idx="1269">
                  <c:v>10.95</c:v>
                </c:pt>
                <c:pt idx="1270">
                  <c:v>10.96</c:v>
                </c:pt>
                <c:pt idx="1271">
                  <c:v>10.96</c:v>
                </c:pt>
                <c:pt idx="1272">
                  <c:v>10.96</c:v>
                </c:pt>
                <c:pt idx="1273">
                  <c:v>10.97</c:v>
                </c:pt>
                <c:pt idx="1274">
                  <c:v>10.97</c:v>
                </c:pt>
                <c:pt idx="1275">
                  <c:v>10.98</c:v>
                </c:pt>
                <c:pt idx="1276">
                  <c:v>10.98</c:v>
                </c:pt>
                <c:pt idx="1277">
                  <c:v>10.98</c:v>
                </c:pt>
                <c:pt idx="1278">
                  <c:v>10.99</c:v>
                </c:pt>
                <c:pt idx="1279">
                  <c:v>10.99</c:v>
                </c:pt>
                <c:pt idx="1280">
                  <c:v>10.99</c:v>
                </c:pt>
                <c:pt idx="1281">
                  <c:v>11</c:v>
                </c:pt>
                <c:pt idx="1282">
                  <c:v>11</c:v>
                </c:pt>
                <c:pt idx="1283">
                  <c:v>11</c:v>
                </c:pt>
                <c:pt idx="1284">
                  <c:v>11</c:v>
                </c:pt>
                <c:pt idx="1285">
                  <c:v>11.01</c:v>
                </c:pt>
                <c:pt idx="1286">
                  <c:v>11.01</c:v>
                </c:pt>
                <c:pt idx="1287">
                  <c:v>11.02</c:v>
                </c:pt>
                <c:pt idx="1288">
                  <c:v>11.02</c:v>
                </c:pt>
                <c:pt idx="1289">
                  <c:v>11.02</c:v>
                </c:pt>
                <c:pt idx="1290">
                  <c:v>11.02</c:v>
                </c:pt>
                <c:pt idx="1291">
                  <c:v>11.02</c:v>
                </c:pt>
                <c:pt idx="1292">
                  <c:v>11.02</c:v>
                </c:pt>
                <c:pt idx="1293">
                  <c:v>11.01</c:v>
                </c:pt>
                <c:pt idx="1294">
                  <c:v>11.01</c:v>
                </c:pt>
                <c:pt idx="1295">
                  <c:v>11.01</c:v>
                </c:pt>
                <c:pt idx="1296">
                  <c:v>11.01</c:v>
                </c:pt>
                <c:pt idx="1297">
                  <c:v>11.01</c:v>
                </c:pt>
                <c:pt idx="1298">
                  <c:v>11.01</c:v>
                </c:pt>
                <c:pt idx="1299">
                  <c:v>11.01</c:v>
                </c:pt>
                <c:pt idx="1300">
                  <c:v>11.02</c:v>
                </c:pt>
                <c:pt idx="1301">
                  <c:v>11.02</c:v>
                </c:pt>
                <c:pt idx="1302">
                  <c:v>11.02</c:v>
                </c:pt>
                <c:pt idx="1303">
                  <c:v>11.02</c:v>
                </c:pt>
                <c:pt idx="1304">
                  <c:v>11.01</c:v>
                </c:pt>
                <c:pt idx="1305">
                  <c:v>11.01</c:v>
                </c:pt>
                <c:pt idx="1306">
                  <c:v>11</c:v>
                </c:pt>
                <c:pt idx="1307">
                  <c:v>11</c:v>
                </c:pt>
                <c:pt idx="1308">
                  <c:v>10.99</c:v>
                </c:pt>
                <c:pt idx="1309">
                  <c:v>10.99</c:v>
                </c:pt>
                <c:pt idx="1310">
                  <c:v>10.99</c:v>
                </c:pt>
                <c:pt idx="1311">
                  <c:v>10.99</c:v>
                </c:pt>
                <c:pt idx="1312">
                  <c:v>10.98</c:v>
                </c:pt>
                <c:pt idx="1313">
                  <c:v>10.98</c:v>
                </c:pt>
                <c:pt idx="1314">
                  <c:v>10.99</c:v>
                </c:pt>
                <c:pt idx="1315">
                  <c:v>10.98</c:v>
                </c:pt>
                <c:pt idx="1316">
                  <c:v>10.97</c:v>
                </c:pt>
                <c:pt idx="1317">
                  <c:v>10.95</c:v>
                </c:pt>
                <c:pt idx="1318">
                  <c:v>10.96</c:v>
                </c:pt>
                <c:pt idx="1319">
                  <c:v>10.96</c:v>
                </c:pt>
                <c:pt idx="1320">
                  <c:v>10.97</c:v>
                </c:pt>
                <c:pt idx="1321">
                  <c:v>10.98</c:v>
                </c:pt>
                <c:pt idx="1322">
                  <c:v>10.99</c:v>
                </c:pt>
                <c:pt idx="1323">
                  <c:v>10.99</c:v>
                </c:pt>
                <c:pt idx="1324">
                  <c:v>11</c:v>
                </c:pt>
                <c:pt idx="1325">
                  <c:v>11</c:v>
                </c:pt>
                <c:pt idx="1326">
                  <c:v>11.01</c:v>
                </c:pt>
                <c:pt idx="1327">
                  <c:v>11.01</c:v>
                </c:pt>
                <c:pt idx="1328">
                  <c:v>11.01</c:v>
                </c:pt>
                <c:pt idx="1329">
                  <c:v>11.01</c:v>
                </c:pt>
                <c:pt idx="1330">
                  <c:v>11.02</c:v>
                </c:pt>
                <c:pt idx="1331">
                  <c:v>11.02</c:v>
                </c:pt>
                <c:pt idx="1332">
                  <c:v>11.02</c:v>
                </c:pt>
                <c:pt idx="1333">
                  <c:v>11.02</c:v>
                </c:pt>
                <c:pt idx="1334">
                  <c:v>11.02</c:v>
                </c:pt>
                <c:pt idx="1335">
                  <c:v>11.03</c:v>
                </c:pt>
                <c:pt idx="1336">
                  <c:v>11.03</c:v>
                </c:pt>
                <c:pt idx="1337">
                  <c:v>11.04</c:v>
                </c:pt>
                <c:pt idx="1338">
                  <c:v>11.05</c:v>
                </c:pt>
                <c:pt idx="1339">
                  <c:v>11.05</c:v>
                </c:pt>
                <c:pt idx="1340">
                  <c:v>11.06</c:v>
                </c:pt>
                <c:pt idx="1341">
                  <c:v>11.08</c:v>
                </c:pt>
                <c:pt idx="1342">
                  <c:v>11.08</c:v>
                </c:pt>
                <c:pt idx="1343">
                  <c:v>11.1</c:v>
                </c:pt>
                <c:pt idx="1344">
                  <c:v>11.11</c:v>
                </c:pt>
                <c:pt idx="1345">
                  <c:v>11.11</c:v>
                </c:pt>
                <c:pt idx="1346">
                  <c:v>11.11</c:v>
                </c:pt>
                <c:pt idx="1347">
                  <c:v>11.12</c:v>
                </c:pt>
                <c:pt idx="1348">
                  <c:v>11.14</c:v>
                </c:pt>
                <c:pt idx="1349">
                  <c:v>11.15</c:v>
                </c:pt>
                <c:pt idx="1350">
                  <c:v>11.17</c:v>
                </c:pt>
                <c:pt idx="1351">
                  <c:v>11.18</c:v>
                </c:pt>
                <c:pt idx="1352">
                  <c:v>11.2</c:v>
                </c:pt>
                <c:pt idx="1353">
                  <c:v>11.22</c:v>
                </c:pt>
                <c:pt idx="1354">
                  <c:v>11.23</c:v>
                </c:pt>
                <c:pt idx="1355">
                  <c:v>11.24</c:v>
                </c:pt>
                <c:pt idx="1356">
                  <c:v>11.26</c:v>
                </c:pt>
                <c:pt idx="1357">
                  <c:v>11.28</c:v>
                </c:pt>
                <c:pt idx="1358">
                  <c:v>11.3</c:v>
                </c:pt>
                <c:pt idx="1359">
                  <c:v>11.33</c:v>
                </c:pt>
                <c:pt idx="1360">
                  <c:v>11.35</c:v>
                </c:pt>
                <c:pt idx="1361">
                  <c:v>11.38</c:v>
                </c:pt>
                <c:pt idx="1362">
                  <c:v>11.41</c:v>
                </c:pt>
                <c:pt idx="1363">
                  <c:v>11.44</c:v>
                </c:pt>
                <c:pt idx="1364">
                  <c:v>11.47</c:v>
                </c:pt>
                <c:pt idx="1365">
                  <c:v>11.49</c:v>
                </c:pt>
                <c:pt idx="1366">
                  <c:v>11.51</c:v>
                </c:pt>
                <c:pt idx="1367">
                  <c:v>11.54</c:v>
                </c:pt>
                <c:pt idx="1368">
                  <c:v>11.58</c:v>
                </c:pt>
                <c:pt idx="1369">
                  <c:v>11.62</c:v>
                </c:pt>
                <c:pt idx="1370">
                  <c:v>11.66</c:v>
                </c:pt>
                <c:pt idx="1371">
                  <c:v>11.7</c:v>
                </c:pt>
                <c:pt idx="1372">
                  <c:v>11.75</c:v>
                </c:pt>
                <c:pt idx="1373">
                  <c:v>11.8</c:v>
                </c:pt>
                <c:pt idx="1374">
                  <c:v>11.85</c:v>
                </c:pt>
                <c:pt idx="1375">
                  <c:v>11.89</c:v>
                </c:pt>
                <c:pt idx="1376">
                  <c:v>11.95</c:v>
                </c:pt>
                <c:pt idx="1377">
                  <c:v>12.02</c:v>
                </c:pt>
                <c:pt idx="1378">
                  <c:v>12.08</c:v>
                </c:pt>
                <c:pt idx="1379">
                  <c:v>12.13</c:v>
                </c:pt>
                <c:pt idx="1380">
                  <c:v>12.21</c:v>
                </c:pt>
                <c:pt idx="1381">
                  <c:v>12.3</c:v>
                </c:pt>
                <c:pt idx="1382">
                  <c:v>12.39</c:v>
                </c:pt>
                <c:pt idx="1383">
                  <c:v>12.45</c:v>
                </c:pt>
                <c:pt idx="1384">
                  <c:v>12.5</c:v>
                </c:pt>
                <c:pt idx="1385">
                  <c:v>12.61</c:v>
                </c:pt>
                <c:pt idx="1386">
                  <c:v>12.68</c:v>
                </c:pt>
                <c:pt idx="1387">
                  <c:v>12.75</c:v>
                </c:pt>
                <c:pt idx="1388">
                  <c:v>12.8</c:v>
                </c:pt>
                <c:pt idx="1389">
                  <c:v>12.81</c:v>
                </c:pt>
                <c:pt idx="1390">
                  <c:v>12.86</c:v>
                </c:pt>
                <c:pt idx="1391">
                  <c:v>12.98</c:v>
                </c:pt>
                <c:pt idx="1392">
                  <c:v>13.12</c:v>
                </c:pt>
                <c:pt idx="1393">
                  <c:v>13.23</c:v>
                </c:pt>
                <c:pt idx="1394">
                  <c:v>13.37</c:v>
                </c:pt>
                <c:pt idx="1395">
                  <c:v>13.52</c:v>
                </c:pt>
                <c:pt idx="1396">
                  <c:v>13.67</c:v>
                </c:pt>
                <c:pt idx="1397">
                  <c:v>13.82</c:v>
                </c:pt>
                <c:pt idx="1398">
                  <c:v>13.99</c:v>
                </c:pt>
                <c:pt idx="1399">
                  <c:v>14.16</c:v>
                </c:pt>
                <c:pt idx="1400">
                  <c:v>14.34</c:v>
                </c:pt>
                <c:pt idx="1401">
                  <c:v>14.52</c:v>
                </c:pt>
                <c:pt idx="1402">
                  <c:v>14.71</c:v>
                </c:pt>
                <c:pt idx="1403">
                  <c:v>14.91</c:v>
                </c:pt>
                <c:pt idx="1404">
                  <c:v>15.13</c:v>
                </c:pt>
                <c:pt idx="1405">
                  <c:v>15.35</c:v>
                </c:pt>
                <c:pt idx="1406">
                  <c:v>15.58</c:v>
                </c:pt>
                <c:pt idx="1407">
                  <c:v>15.81</c:v>
                </c:pt>
                <c:pt idx="1408">
                  <c:v>16.059999999999999</c:v>
                </c:pt>
                <c:pt idx="1409">
                  <c:v>16.32</c:v>
                </c:pt>
                <c:pt idx="1410">
                  <c:v>16.48</c:v>
                </c:pt>
                <c:pt idx="1411">
                  <c:v>16.760000000000002</c:v>
                </c:pt>
                <c:pt idx="1412">
                  <c:v>17.05</c:v>
                </c:pt>
                <c:pt idx="1413">
                  <c:v>17.350000000000001</c:v>
                </c:pt>
                <c:pt idx="1414">
                  <c:v>17.649999999999999</c:v>
                </c:pt>
                <c:pt idx="1415">
                  <c:v>17.8</c:v>
                </c:pt>
                <c:pt idx="1416">
                  <c:v>18.13</c:v>
                </c:pt>
                <c:pt idx="1417">
                  <c:v>18.47</c:v>
                </c:pt>
                <c:pt idx="1418">
                  <c:v>18.809999999999999</c:v>
                </c:pt>
                <c:pt idx="1419">
                  <c:v>19.16</c:v>
                </c:pt>
                <c:pt idx="1420">
                  <c:v>19.52</c:v>
                </c:pt>
                <c:pt idx="1421">
                  <c:v>19.77</c:v>
                </c:pt>
                <c:pt idx="1422">
                  <c:v>20</c:v>
                </c:pt>
                <c:pt idx="1423">
                  <c:v>20.170000000000002</c:v>
                </c:pt>
                <c:pt idx="1424">
                  <c:v>19.989999999999998</c:v>
                </c:pt>
                <c:pt idx="1425">
                  <c:v>20.11</c:v>
                </c:pt>
                <c:pt idx="1426">
                  <c:v>20.58</c:v>
                </c:pt>
                <c:pt idx="1427">
                  <c:v>20.99</c:v>
                </c:pt>
                <c:pt idx="1428">
                  <c:v>21.42</c:v>
                </c:pt>
                <c:pt idx="1429">
                  <c:v>21.88</c:v>
                </c:pt>
                <c:pt idx="1430">
                  <c:v>22.34</c:v>
                </c:pt>
                <c:pt idx="1431">
                  <c:v>22.8</c:v>
                </c:pt>
                <c:pt idx="1432">
                  <c:v>23.22</c:v>
                </c:pt>
                <c:pt idx="1433">
                  <c:v>23.7</c:v>
                </c:pt>
                <c:pt idx="1434">
                  <c:v>24.19</c:v>
                </c:pt>
                <c:pt idx="1435">
                  <c:v>24.69</c:v>
                </c:pt>
                <c:pt idx="1436">
                  <c:v>25.2</c:v>
                </c:pt>
                <c:pt idx="1437">
                  <c:v>25.72</c:v>
                </c:pt>
                <c:pt idx="1438">
                  <c:v>26.25</c:v>
                </c:pt>
                <c:pt idx="1439">
                  <c:v>26.79</c:v>
                </c:pt>
              </c:numCache>
            </c:numRef>
          </c:yVal>
          <c:smooth val="0"/>
          <c:extLst>
            <c:ext xmlns:c16="http://schemas.microsoft.com/office/drawing/2014/chart" uri="{C3380CC4-5D6E-409C-BE32-E72D297353CC}">
              <c16:uniqueId val="{00000000-FC7D-4DDE-A00F-DAC28C9305FF}"/>
            </c:ext>
          </c:extLst>
        </c:ser>
        <c:ser>
          <c:idx val="1"/>
          <c:order val="1"/>
          <c:tx>
            <c:strRef>
              <c:f>Sheet1!$AE$1</c:f>
              <c:strCache>
                <c:ptCount val="1"/>
                <c:pt idx="0">
                  <c:v>tcouple3 (C)</c:v>
                </c:pt>
              </c:strCache>
            </c:strRef>
          </c:tx>
          <c:spPr>
            <a:ln w="19050" cap="rnd">
              <a:solidFill>
                <a:srgbClr val="FE9802"/>
              </a:solidFill>
              <a:round/>
            </a:ln>
            <a:effectLst/>
          </c:spPr>
          <c:marker>
            <c:symbol val="none"/>
          </c:marker>
          <c:xVal>
            <c:numRef>
              <c:f>Sheet1!$E$2:$E$1441</c:f>
              <c:numCache>
                <c:formatCode>General</c:formatCode>
                <c:ptCount val="14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numCache>
            </c:numRef>
          </c:xVal>
          <c:yVal>
            <c:numRef>
              <c:f>Sheet1!$AE$2:$AE$1441</c:f>
              <c:numCache>
                <c:formatCode>General</c:formatCode>
                <c:ptCount val="1440"/>
                <c:pt idx="0">
                  <c:v>54.43</c:v>
                </c:pt>
                <c:pt idx="1">
                  <c:v>54.81</c:v>
                </c:pt>
                <c:pt idx="2">
                  <c:v>55.22</c:v>
                </c:pt>
                <c:pt idx="3">
                  <c:v>55.61</c:v>
                </c:pt>
                <c:pt idx="4">
                  <c:v>55.98</c:v>
                </c:pt>
                <c:pt idx="5">
                  <c:v>56.35</c:v>
                </c:pt>
                <c:pt idx="6">
                  <c:v>56.72</c:v>
                </c:pt>
                <c:pt idx="7">
                  <c:v>57.09</c:v>
                </c:pt>
                <c:pt idx="8">
                  <c:v>57.44</c:v>
                </c:pt>
                <c:pt idx="9">
                  <c:v>57.8</c:v>
                </c:pt>
                <c:pt idx="10">
                  <c:v>58.14</c:v>
                </c:pt>
                <c:pt idx="11">
                  <c:v>58.47</c:v>
                </c:pt>
                <c:pt idx="12">
                  <c:v>58.79</c:v>
                </c:pt>
                <c:pt idx="13">
                  <c:v>59.11</c:v>
                </c:pt>
                <c:pt idx="14">
                  <c:v>59.41</c:v>
                </c:pt>
                <c:pt idx="15">
                  <c:v>59.71</c:v>
                </c:pt>
                <c:pt idx="16">
                  <c:v>59.99</c:v>
                </c:pt>
                <c:pt idx="17">
                  <c:v>60.26</c:v>
                </c:pt>
                <c:pt idx="18">
                  <c:v>60.53</c:v>
                </c:pt>
                <c:pt idx="19">
                  <c:v>60.79</c:v>
                </c:pt>
                <c:pt idx="20">
                  <c:v>61.04</c:v>
                </c:pt>
                <c:pt idx="21">
                  <c:v>61.28</c:v>
                </c:pt>
                <c:pt idx="22">
                  <c:v>61.51</c:v>
                </c:pt>
                <c:pt idx="23">
                  <c:v>61.74</c:v>
                </c:pt>
                <c:pt idx="24">
                  <c:v>61.96</c:v>
                </c:pt>
                <c:pt idx="25">
                  <c:v>62.17</c:v>
                </c:pt>
                <c:pt idx="26">
                  <c:v>62.37</c:v>
                </c:pt>
                <c:pt idx="27">
                  <c:v>62.56</c:v>
                </c:pt>
                <c:pt idx="28">
                  <c:v>62.75</c:v>
                </c:pt>
                <c:pt idx="29">
                  <c:v>62.93</c:v>
                </c:pt>
                <c:pt idx="30">
                  <c:v>63.1</c:v>
                </c:pt>
                <c:pt idx="31">
                  <c:v>63.27</c:v>
                </c:pt>
                <c:pt idx="32">
                  <c:v>63.43</c:v>
                </c:pt>
                <c:pt idx="33">
                  <c:v>63.42</c:v>
                </c:pt>
                <c:pt idx="34">
                  <c:v>63.42</c:v>
                </c:pt>
                <c:pt idx="35">
                  <c:v>63.42</c:v>
                </c:pt>
                <c:pt idx="36">
                  <c:v>63.42</c:v>
                </c:pt>
                <c:pt idx="37">
                  <c:v>63.42</c:v>
                </c:pt>
                <c:pt idx="38">
                  <c:v>63.41</c:v>
                </c:pt>
                <c:pt idx="39">
                  <c:v>63.41</c:v>
                </c:pt>
                <c:pt idx="40">
                  <c:v>63.41</c:v>
                </c:pt>
                <c:pt idx="41">
                  <c:v>63.41</c:v>
                </c:pt>
                <c:pt idx="42">
                  <c:v>63.41</c:v>
                </c:pt>
                <c:pt idx="43">
                  <c:v>63.4</c:v>
                </c:pt>
                <c:pt idx="44">
                  <c:v>63.4</c:v>
                </c:pt>
                <c:pt idx="45">
                  <c:v>63.4</c:v>
                </c:pt>
                <c:pt idx="46">
                  <c:v>63.4</c:v>
                </c:pt>
                <c:pt idx="47">
                  <c:v>63.4</c:v>
                </c:pt>
                <c:pt idx="48">
                  <c:v>63.39</c:v>
                </c:pt>
                <c:pt idx="49">
                  <c:v>63.39</c:v>
                </c:pt>
                <c:pt idx="50">
                  <c:v>63.39</c:v>
                </c:pt>
                <c:pt idx="51">
                  <c:v>63.38</c:v>
                </c:pt>
                <c:pt idx="52">
                  <c:v>63.37</c:v>
                </c:pt>
                <c:pt idx="53">
                  <c:v>63.37</c:v>
                </c:pt>
                <c:pt idx="54">
                  <c:v>63.36</c:v>
                </c:pt>
                <c:pt idx="55">
                  <c:v>63.36</c:v>
                </c:pt>
                <c:pt idx="56">
                  <c:v>63.36</c:v>
                </c:pt>
                <c:pt idx="57">
                  <c:v>63.36</c:v>
                </c:pt>
                <c:pt idx="58">
                  <c:v>63.36</c:v>
                </c:pt>
                <c:pt idx="59">
                  <c:v>63.35</c:v>
                </c:pt>
                <c:pt idx="60">
                  <c:v>63.35</c:v>
                </c:pt>
                <c:pt idx="61">
                  <c:v>63.35</c:v>
                </c:pt>
                <c:pt idx="62">
                  <c:v>63.35</c:v>
                </c:pt>
                <c:pt idx="63">
                  <c:v>63.35</c:v>
                </c:pt>
                <c:pt idx="64">
                  <c:v>63.34</c:v>
                </c:pt>
                <c:pt idx="65">
                  <c:v>63.34</c:v>
                </c:pt>
                <c:pt idx="66">
                  <c:v>63.34</c:v>
                </c:pt>
                <c:pt idx="67">
                  <c:v>63.34</c:v>
                </c:pt>
                <c:pt idx="68">
                  <c:v>63.34</c:v>
                </c:pt>
                <c:pt idx="69">
                  <c:v>63.32</c:v>
                </c:pt>
                <c:pt idx="70">
                  <c:v>63.32</c:v>
                </c:pt>
                <c:pt idx="71">
                  <c:v>63.32</c:v>
                </c:pt>
                <c:pt idx="72">
                  <c:v>63.32</c:v>
                </c:pt>
                <c:pt idx="73">
                  <c:v>63.32</c:v>
                </c:pt>
                <c:pt idx="74">
                  <c:v>63.31</c:v>
                </c:pt>
                <c:pt idx="75">
                  <c:v>63.31</c:v>
                </c:pt>
                <c:pt idx="76">
                  <c:v>63.31</c:v>
                </c:pt>
                <c:pt idx="77">
                  <c:v>63.31</c:v>
                </c:pt>
                <c:pt idx="78">
                  <c:v>63.28</c:v>
                </c:pt>
                <c:pt idx="79">
                  <c:v>63.25</c:v>
                </c:pt>
                <c:pt idx="80">
                  <c:v>63.25</c:v>
                </c:pt>
                <c:pt idx="81">
                  <c:v>63.25</c:v>
                </c:pt>
                <c:pt idx="82">
                  <c:v>63.25</c:v>
                </c:pt>
                <c:pt idx="83">
                  <c:v>63.24</c:v>
                </c:pt>
                <c:pt idx="84">
                  <c:v>63.24</c:v>
                </c:pt>
                <c:pt idx="85">
                  <c:v>63.24</c:v>
                </c:pt>
                <c:pt idx="86">
                  <c:v>63.24</c:v>
                </c:pt>
                <c:pt idx="87">
                  <c:v>63.24</c:v>
                </c:pt>
                <c:pt idx="88">
                  <c:v>63.23</c:v>
                </c:pt>
                <c:pt idx="89">
                  <c:v>63.23</c:v>
                </c:pt>
                <c:pt idx="90">
                  <c:v>63.23</c:v>
                </c:pt>
                <c:pt idx="91">
                  <c:v>63.23</c:v>
                </c:pt>
                <c:pt idx="92">
                  <c:v>63.23</c:v>
                </c:pt>
                <c:pt idx="93">
                  <c:v>63.22</c:v>
                </c:pt>
                <c:pt idx="94">
                  <c:v>63.22</c:v>
                </c:pt>
                <c:pt idx="95">
                  <c:v>63.22</c:v>
                </c:pt>
                <c:pt idx="96">
                  <c:v>63.22</c:v>
                </c:pt>
                <c:pt idx="97">
                  <c:v>63.22</c:v>
                </c:pt>
                <c:pt idx="98">
                  <c:v>63.21</c:v>
                </c:pt>
                <c:pt idx="99">
                  <c:v>63.21</c:v>
                </c:pt>
                <c:pt idx="100">
                  <c:v>63.2</c:v>
                </c:pt>
                <c:pt idx="101">
                  <c:v>63.2</c:v>
                </c:pt>
                <c:pt idx="102">
                  <c:v>63.2</c:v>
                </c:pt>
                <c:pt idx="103">
                  <c:v>63.19</c:v>
                </c:pt>
                <c:pt idx="104">
                  <c:v>63.19</c:v>
                </c:pt>
                <c:pt idx="105">
                  <c:v>63.19</c:v>
                </c:pt>
                <c:pt idx="106">
                  <c:v>63.19</c:v>
                </c:pt>
                <c:pt idx="107">
                  <c:v>63.18</c:v>
                </c:pt>
                <c:pt idx="108">
                  <c:v>63.18</c:v>
                </c:pt>
                <c:pt idx="109">
                  <c:v>63.18</c:v>
                </c:pt>
                <c:pt idx="110">
                  <c:v>63.18</c:v>
                </c:pt>
                <c:pt idx="111">
                  <c:v>63.18</c:v>
                </c:pt>
                <c:pt idx="112">
                  <c:v>63.15</c:v>
                </c:pt>
                <c:pt idx="113">
                  <c:v>63.13</c:v>
                </c:pt>
                <c:pt idx="114">
                  <c:v>63.13</c:v>
                </c:pt>
                <c:pt idx="115">
                  <c:v>63.12</c:v>
                </c:pt>
                <c:pt idx="116">
                  <c:v>63.12</c:v>
                </c:pt>
                <c:pt idx="117">
                  <c:v>63.12</c:v>
                </c:pt>
                <c:pt idx="118">
                  <c:v>63.12</c:v>
                </c:pt>
                <c:pt idx="119">
                  <c:v>63.11</c:v>
                </c:pt>
                <c:pt idx="120">
                  <c:v>63.11</c:v>
                </c:pt>
                <c:pt idx="121">
                  <c:v>63.11</c:v>
                </c:pt>
                <c:pt idx="122">
                  <c:v>63.11</c:v>
                </c:pt>
                <c:pt idx="123">
                  <c:v>63.11</c:v>
                </c:pt>
                <c:pt idx="124">
                  <c:v>63.1</c:v>
                </c:pt>
                <c:pt idx="125">
                  <c:v>63.1</c:v>
                </c:pt>
                <c:pt idx="126">
                  <c:v>63.06</c:v>
                </c:pt>
                <c:pt idx="127">
                  <c:v>63.04</c:v>
                </c:pt>
                <c:pt idx="128">
                  <c:v>63.04</c:v>
                </c:pt>
                <c:pt idx="129">
                  <c:v>63.04</c:v>
                </c:pt>
                <c:pt idx="130">
                  <c:v>63.04</c:v>
                </c:pt>
                <c:pt idx="131">
                  <c:v>63.04</c:v>
                </c:pt>
                <c:pt idx="132">
                  <c:v>63.03</c:v>
                </c:pt>
                <c:pt idx="133">
                  <c:v>63.03</c:v>
                </c:pt>
                <c:pt idx="134">
                  <c:v>63.03</c:v>
                </c:pt>
                <c:pt idx="135">
                  <c:v>63.03</c:v>
                </c:pt>
                <c:pt idx="136">
                  <c:v>63.03</c:v>
                </c:pt>
                <c:pt idx="137">
                  <c:v>63.02</c:v>
                </c:pt>
                <c:pt idx="138">
                  <c:v>63.02</c:v>
                </c:pt>
                <c:pt idx="139">
                  <c:v>63.02</c:v>
                </c:pt>
                <c:pt idx="140">
                  <c:v>63.02</c:v>
                </c:pt>
                <c:pt idx="141">
                  <c:v>63.01</c:v>
                </c:pt>
                <c:pt idx="142">
                  <c:v>63.01</c:v>
                </c:pt>
                <c:pt idx="143">
                  <c:v>63.01</c:v>
                </c:pt>
                <c:pt idx="144">
                  <c:v>63.01</c:v>
                </c:pt>
                <c:pt idx="145">
                  <c:v>63.01</c:v>
                </c:pt>
                <c:pt idx="146">
                  <c:v>63</c:v>
                </c:pt>
                <c:pt idx="147">
                  <c:v>63</c:v>
                </c:pt>
                <c:pt idx="148">
                  <c:v>63</c:v>
                </c:pt>
                <c:pt idx="149">
                  <c:v>63</c:v>
                </c:pt>
                <c:pt idx="150">
                  <c:v>63</c:v>
                </c:pt>
                <c:pt idx="151">
                  <c:v>62.94</c:v>
                </c:pt>
                <c:pt idx="152">
                  <c:v>62.92</c:v>
                </c:pt>
                <c:pt idx="153">
                  <c:v>62.9</c:v>
                </c:pt>
                <c:pt idx="154">
                  <c:v>62.83</c:v>
                </c:pt>
                <c:pt idx="155">
                  <c:v>62.8</c:v>
                </c:pt>
                <c:pt idx="156">
                  <c:v>62.8</c:v>
                </c:pt>
                <c:pt idx="157">
                  <c:v>62.79</c:v>
                </c:pt>
                <c:pt idx="158">
                  <c:v>62.78</c:v>
                </c:pt>
                <c:pt idx="159">
                  <c:v>62.78</c:v>
                </c:pt>
                <c:pt idx="160">
                  <c:v>62.78</c:v>
                </c:pt>
                <c:pt idx="161">
                  <c:v>62.78</c:v>
                </c:pt>
                <c:pt idx="162">
                  <c:v>62.77</c:v>
                </c:pt>
                <c:pt idx="163">
                  <c:v>62.77</c:v>
                </c:pt>
                <c:pt idx="164">
                  <c:v>62.77</c:v>
                </c:pt>
                <c:pt idx="165">
                  <c:v>62.77</c:v>
                </c:pt>
                <c:pt idx="166">
                  <c:v>62.76</c:v>
                </c:pt>
                <c:pt idx="167">
                  <c:v>62.76</c:v>
                </c:pt>
                <c:pt idx="168">
                  <c:v>62.76</c:v>
                </c:pt>
                <c:pt idx="169">
                  <c:v>62.76</c:v>
                </c:pt>
                <c:pt idx="170">
                  <c:v>62.75</c:v>
                </c:pt>
                <c:pt idx="171">
                  <c:v>62.75</c:v>
                </c:pt>
                <c:pt idx="172">
                  <c:v>62.75</c:v>
                </c:pt>
                <c:pt idx="173">
                  <c:v>62.75</c:v>
                </c:pt>
                <c:pt idx="174">
                  <c:v>62.75</c:v>
                </c:pt>
                <c:pt idx="175">
                  <c:v>62.74</c:v>
                </c:pt>
                <c:pt idx="176">
                  <c:v>62.74</c:v>
                </c:pt>
                <c:pt idx="177">
                  <c:v>62.74</c:v>
                </c:pt>
                <c:pt idx="178">
                  <c:v>62.74</c:v>
                </c:pt>
                <c:pt idx="179">
                  <c:v>62.73</c:v>
                </c:pt>
                <c:pt idx="180">
                  <c:v>62.73</c:v>
                </c:pt>
                <c:pt idx="181">
                  <c:v>62.73</c:v>
                </c:pt>
                <c:pt idx="182">
                  <c:v>62.73</c:v>
                </c:pt>
                <c:pt idx="183">
                  <c:v>62.72</c:v>
                </c:pt>
                <c:pt idx="184">
                  <c:v>62.72</c:v>
                </c:pt>
                <c:pt idx="185">
                  <c:v>62.72</c:v>
                </c:pt>
                <c:pt idx="186">
                  <c:v>62.71</c:v>
                </c:pt>
                <c:pt idx="187">
                  <c:v>62.7</c:v>
                </c:pt>
                <c:pt idx="188">
                  <c:v>62.7</c:v>
                </c:pt>
                <c:pt idx="189">
                  <c:v>62.7</c:v>
                </c:pt>
                <c:pt idx="190">
                  <c:v>62.7</c:v>
                </c:pt>
                <c:pt idx="191">
                  <c:v>62.69</c:v>
                </c:pt>
                <c:pt idx="192">
                  <c:v>62.69</c:v>
                </c:pt>
                <c:pt idx="193">
                  <c:v>62.69</c:v>
                </c:pt>
                <c:pt idx="194">
                  <c:v>62.69</c:v>
                </c:pt>
                <c:pt idx="195">
                  <c:v>62.69</c:v>
                </c:pt>
                <c:pt idx="196">
                  <c:v>62.68</c:v>
                </c:pt>
                <c:pt idx="197">
                  <c:v>62.68</c:v>
                </c:pt>
                <c:pt idx="198">
                  <c:v>62.68</c:v>
                </c:pt>
                <c:pt idx="199">
                  <c:v>62.68</c:v>
                </c:pt>
                <c:pt idx="200">
                  <c:v>62.67</c:v>
                </c:pt>
                <c:pt idx="201">
                  <c:v>62.67</c:v>
                </c:pt>
                <c:pt idx="202">
                  <c:v>62.67</c:v>
                </c:pt>
                <c:pt idx="203">
                  <c:v>62.67</c:v>
                </c:pt>
                <c:pt idx="204">
                  <c:v>62.66</c:v>
                </c:pt>
                <c:pt idx="205">
                  <c:v>62.66</c:v>
                </c:pt>
                <c:pt idx="206">
                  <c:v>62.66</c:v>
                </c:pt>
                <c:pt idx="207">
                  <c:v>62.66</c:v>
                </c:pt>
                <c:pt idx="208">
                  <c:v>62.66</c:v>
                </c:pt>
                <c:pt idx="209">
                  <c:v>62.65</c:v>
                </c:pt>
                <c:pt idx="210">
                  <c:v>62.65</c:v>
                </c:pt>
                <c:pt idx="211">
                  <c:v>62.65</c:v>
                </c:pt>
                <c:pt idx="212">
                  <c:v>62.65</c:v>
                </c:pt>
                <c:pt idx="213">
                  <c:v>62.64</c:v>
                </c:pt>
                <c:pt idx="214">
                  <c:v>62.64</c:v>
                </c:pt>
                <c:pt idx="215">
                  <c:v>62.64</c:v>
                </c:pt>
                <c:pt idx="216">
                  <c:v>62.64</c:v>
                </c:pt>
                <c:pt idx="217">
                  <c:v>62.63</c:v>
                </c:pt>
                <c:pt idx="218">
                  <c:v>62.63</c:v>
                </c:pt>
                <c:pt idx="219">
                  <c:v>62.63</c:v>
                </c:pt>
                <c:pt idx="220">
                  <c:v>62.63</c:v>
                </c:pt>
                <c:pt idx="221">
                  <c:v>62.62</c:v>
                </c:pt>
                <c:pt idx="222">
                  <c:v>62.61</c:v>
                </c:pt>
                <c:pt idx="223">
                  <c:v>62.61</c:v>
                </c:pt>
                <c:pt idx="224">
                  <c:v>62.61</c:v>
                </c:pt>
                <c:pt idx="225">
                  <c:v>62.6</c:v>
                </c:pt>
                <c:pt idx="226">
                  <c:v>62.6</c:v>
                </c:pt>
                <c:pt idx="227">
                  <c:v>62.6</c:v>
                </c:pt>
                <c:pt idx="228">
                  <c:v>62.6</c:v>
                </c:pt>
                <c:pt idx="229">
                  <c:v>62.59</c:v>
                </c:pt>
                <c:pt idx="230">
                  <c:v>62.59</c:v>
                </c:pt>
                <c:pt idx="231">
                  <c:v>62.59</c:v>
                </c:pt>
                <c:pt idx="232">
                  <c:v>62.59</c:v>
                </c:pt>
                <c:pt idx="233">
                  <c:v>62.58</c:v>
                </c:pt>
                <c:pt idx="234">
                  <c:v>62.58</c:v>
                </c:pt>
                <c:pt idx="235">
                  <c:v>62.58</c:v>
                </c:pt>
                <c:pt idx="236">
                  <c:v>62.58</c:v>
                </c:pt>
                <c:pt idx="237">
                  <c:v>62.57</c:v>
                </c:pt>
                <c:pt idx="238">
                  <c:v>62.57</c:v>
                </c:pt>
                <c:pt idx="239">
                  <c:v>62.57</c:v>
                </c:pt>
                <c:pt idx="240">
                  <c:v>62.57</c:v>
                </c:pt>
                <c:pt idx="241">
                  <c:v>62.56</c:v>
                </c:pt>
                <c:pt idx="242">
                  <c:v>62.56</c:v>
                </c:pt>
                <c:pt idx="243">
                  <c:v>62.54</c:v>
                </c:pt>
                <c:pt idx="244">
                  <c:v>62.54</c:v>
                </c:pt>
                <c:pt idx="245">
                  <c:v>62.54</c:v>
                </c:pt>
                <c:pt idx="246">
                  <c:v>62.52</c:v>
                </c:pt>
                <c:pt idx="247">
                  <c:v>62.52</c:v>
                </c:pt>
                <c:pt idx="248">
                  <c:v>62.52</c:v>
                </c:pt>
                <c:pt idx="249">
                  <c:v>62.5</c:v>
                </c:pt>
                <c:pt idx="250">
                  <c:v>62.5</c:v>
                </c:pt>
                <c:pt idx="251">
                  <c:v>62.5</c:v>
                </c:pt>
                <c:pt idx="252">
                  <c:v>62.49</c:v>
                </c:pt>
                <c:pt idx="253">
                  <c:v>62.49</c:v>
                </c:pt>
                <c:pt idx="254">
                  <c:v>62.49</c:v>
                </c:pt>
                <c:pt idx="255">
                  <c:v>62.49</c:v>
                </c:pt>
                <c:pt idx="256">
                  <c:v>62.48</c:v>
                </c:pt>
                <c:pt idx="257">
                  <c:v>62.48</c:v>
                </c:pt>
                <c:pt idx="258">
                  <c:v>62.48</c:v>
                </c:pt>
                <c:pt idx="259">
                  <c:v>62.48</c:v>
                </c:pt>
                <c:pt idx="260">
                  <c:v>62.47</c:v>
                </c:pt>
                <c:pt idx="261">
                  <c:v>62.47</c:v>
                </c:pt>
                <c:pt idx="262">
                  <c:v>62.46</c:v>
                </c:pt>
                <c:pt idx="263">
                  <c:v>62.45</c:v>
                </c:pt>
                <c:pt idx="264">
                  <c:v>62.45</c:v>
                </c:pt>
                <c:pt idx="265">
                  <c:v>62.45</c:v>
                </c:pt>
                <c:pt idx="266">
                  <c:v>62.45</c:v>
                </c:pt>
                <c:pt idx="267">
                  <c:v>62.43</c:v>
                </c:pt>
                <c:pt idx="268">
                  <c:v>62.42</c:v>
                </c:pt>
                <c:pt idx="269">
                  <c:v>62.42</c:v>
                </c:pt>
                <c:pt idx="270">
                  <c:v>62.42</c:v>
                </c:pt>
                <c:pt idx="271">
                  <c:v>62.41</c:v>
                </c:pt>
                <c:pt idx="272">
                  <c:v>62.41</c:v>
                </c:pt>
                <c:pt idx="273">
                  <c:v>62.41</c:v>
                </c:pt>
                <c:pt idx="274">
                  <c:v>62.41</c:v>
                </c:pt>
                <c:pt idx="275">
                  <c:v>62.4</c:v>
                </c:pt>
                <c:pt idx="276">
                  <c:v>62.37</c:v>
                </c:pt>
                <c:pt idx="277">
                  <c:v>62.37</c:v>
                </c:pt>
                <c:pt idx="278">
                  <c:v>62.36</c:v>
                </c:pt>
                <c:pt idx="279">
                  <c:v>62.34</c:v>
                </c:pt>
                <c:pt idx="280">
                  <c:v>62.33</c:v>
                </c:pt>
                <c:pt idx="281">
                  <c:v>62.32</c:v>
                </c:pt>
                <c:pt idx="282">
                  <c:v>62.32</c:v>
                </c:pt>
                <c:pt idx="283">
                  <c:v>62.3</c:v>
                </c:pt>
                <c:pt idx="284">
                  <c:v>62.28</c:v>
                </c:pt>
                <c:pt idx="285">
                  <c:v>62.28</c:v>
                </c:pt>
                <c:pt idx="286">
                  <c:v>62.28</c:v>
                </c:pt>
                <c:pt idx="287">
                  <c:v>62.28</c:v>
                </c:pt>
                <c:pt idx="288">
                  <c:v>62.26</c:v>
                </c:pt>
                <c:pt idx="289">
                  <c:v>62.25</c:v>
                </c:pt>
                <c:pt idx="290">
                  <c:v>62.25</c:v>
                </c:pt>
                <c:pt idx="291">
                  <c:v>62.24</c:v>
                </c:pt>
                <c:pt idx="292">
                  <c:v>62.23</c:v>
                </c:pt>
                <c:pt idx="293">
                  <c:v>62.23</c:v>
                </c:pt>
                <c:pt idx="294">
                  <c:v>62.23</c:v>
                </c:pt>
                <c:pt idx="295">
                  <c:v>62.22</c:v>
                </c:pt>
                <c:pt idx="296">
                  <c:v>62.22</c:v>
                </c:pt>
                <c:pt idx="297">
                  <c:v>62.2</c:v>
                </c:pt>
                <c:pt idx="298">
                  <c:v>62.2</c:v>
                </c:pt>
                <c:pt idx="299">
                  <c:v>62.2</c:v>
                </c:pt>
                <c:pt idx="300">
                  <c:v>62.19</c:v>
                </c:pt>
                <c:pt idx="301">
                  <c:v>62.17</c:v>
                </c:pt>
                <c:pt idx="302">
                  <c:v>62.17</c:v>
                </c:pt>
                <c:pt idx="303">
                  <c:v>62.15</c:v>
                </c:pt>
                <c:pt idx="304">
                  <c:v>62.15</c:v>
                </c:pt>
                <c:pt idx="305">
                  <c:v>62.15</c:v>
                </c:pt>
                <c:pt idx="306">
                  <c:v>62.14</c:v>
                </c:pt>
                <c:pt idx="307">
                  <c:v>62.13</c:v>
                </c:pt>
                <c:pt idx="308">
                  <c:v>62.13</c:v>
                </c:pt>
                <c:pt idx="309">
                  <c:v>62.12</c:v>
                </c:pt>
                <c:pt idx="310">
                  <c:v>62.12</c:v>
                </c:pt>
                <c:pt idx="311">
                  <c:v>62.08</c:v>
                </c:pt>
                <c:pt idx="312">
                  <c:v>62.06</c:v>
                </c:pt>
                <c:pt idx="313">
                  <c:v>62.05</c:v>
                </c:pt>
                <c:pt idx="314">
                  <c:v>61.91</c:v>
                </c:pt>
                <c:pt idx="315">
                  <c:v>61.74</c:v>
                </c:pt>
                <c:pt idx="316">
                  <c:v>61.72</c:v>
                </c:pt>
                <c:pt idx="317">
                  <c:v>61.7</c:v>
                </c:pt>
                <c:pt idx="318">
                  <c:v>61.69</c:v>
                </c:pt>
                <c:pt idx="319">
                  <c:v>61.67</c:v>
                </c:pt>
                <c:pt idx="320">
                  <c:v>61.65</c:v>
                </c:pt>
                <c:pt idx="321">
                  <c:v>61.64</c:v>
                </c:pt>
                <c:pt idx="322">
                  <c:v>61.64</c:v>
                </c:pt>
                <c:pt idx="323">
                  <c:v>61.6</c:v>
                </c:pt>
                <c:pt idx="324">
                  <c:v>61.58</c:v>
                </c:pt>
                <c:pt idx="325">
                  <c:v>61.58</c:v>
                </c:pt>
                <c:pt idx="326">
                  <c:v>61.57</c:v>
                </c:pt>
                <c:pt idx="327">
                  <c:v>61.57</c:v>
                </c:pt>
                <c:pt idx="328">
                  <c:v>61.57</c:v>
                </c:pt>
                <c:pt idx="329">
                  <c:v>61.56</c:v>
                </c:pt>
                <c:pt idx="330">
                  <c:v>61.56</c:v>
                </c:pt>
                <c:pt idx="331">
                  <c:v>61.56</c:v>
                </c:pt>
                <c:pt idx="332">
                  <c:v>61.55</c:v>
                </c:pt>
                <c:pt idx="333">
                  <c:v>61.55</c:v>
                </c:pt>
                <c:pt idx="334">
                  <c:v>61.53</c:v>
                </c:pt>
                <c:pt idx="335">
                  <c:v>61.49</c:v>
                </c:pt>
                <c:pt idx="336">
                  <c:v>61.47</c:v>
                </c:pt>
                <c:pt idx="337">
                  <c:v>61.4</c:v>
                </c:pt>
                <c:pt idx="338">
                  <c:v>61.38</c:v>
                </c:pt>
                <c:pt idx="339">
                  <c:v>61.37</c:v>
                </c:pt>
                <c:pt idx="340">
                  <c:v>61.37</c:v>
                </c:pt>
                <c:pt idx="341">
                  <c:v>61.36</c:v>
                </c:pt>
                <c:pt idx="342">
                  <c:v>61.36</c:v>
                </c:pt>
                <c:pt idx="343">
                  <c:v>61.36</c:v>
                </c:pt>
                <c:pt idx="344">
                  <c:v>61.35</c:v>
                </c:pt>
                <c:pt idx="345">
                  <c:v>61.35</c:v>
                </c:pt>
                <c:pt idx="346">
                  <c:v>61.34</c:v>
                </c:pt>
                <c:pt idx="347">
                  <c:v>61.34</c:v>
                </c:pt>
                <c:pt idx="348">
                  <c:v>61.34</c:v>
                </c:pt>
                <c:pt idx="349">
                  <c:v>61.33</c:v>
                </c:pt>
                <c:pt idx="350">
                  <c:v>61.33</c:v>
                </c:pt>
                <c:pt idx="351">
                  <c:v>61.32</c:v>
                </c:pt>
                <c:pt idx="352">
                  <c:v>61.32</c:v>
                </c:pt>
                <c:pt idx="353">
                  <c:v>61.32</c:v>
                </c:pt>
                <c:pt idx="354">
                  <c:v>61.31</c:v>
                </c:pt>
                <c:pt idx="355">
                  <c:v>61.31</c:v>
                </c:pt>
                <c:pt idx="356">
                  <c:v>61.3</c:v>
                </c:pt>
                <c:pt idx="357">
                  <c:v>61.3</c:v>
                </c:pt>
                <c:pt idx="358">
                  <c:v>61.29</c:v>
                </c:pt>
                <c:pt idx="359">
                  <c:v>61.27</c:v>
                </c:pt>
                <c:pt idx="360">
                  <c:v>61.26</c:v>
                </c:pt>
                <c:pt idx="361">
                  <c:v>61.22</c:v>
                </c:pt>
                <c:pt idx="362">
                  <c:v>61.22</c:v>
                </c:pt>
                <c:pt idx="363">
                  <c:v>61.21</c:v>
                </c:pt>
                <c:pt idx="364">
                  <c:v>61.21</c:v>
                </c:pt>
                <c:pt idx="365">
                  <c:v>61.21</c:v>
                </c:pt>
                <c:pt idx="366">
                  <c:v>61.2</c:v>
                </c:pt>
                <c:pt idx="367">
                  <c:v>61.2</c:v>
                </c:pt>
                <c:pt idx="368">
                  <c:v>61.19</c:v>
                </c:pt>
                <c:pt idx="369">
                  <c:v>61.16</c:v>
                </c:pt>
                <c:pt idx="370">
                  <c:v>61.13</c:v>
                </c:pt>
                <c:pt idx="371">
                  <c:v>61.11</c:v>
                </c:pt>
                <c:pt idx="372">
                  <c:v>60.94</c:v>
                </c:pt>
                <c:pt idx="373">
                  <c:v>60.6</c:v>
                </c:pt>
                <c:pt idx="374">
                  <c:v>60.19</c:v>
                </c:pt>
                <c:pt idx="375">
                  <c:v>59.73</c:v>
                </c:pt>
                <c:pt idx="376">
                  <c:v>59.52</c:v>
                </c:pt>
                <c:pt idx="377">
                  <c:v>59.36</c:v>
                </c:pt>
                <c:pt idx="378">
                  <c:v>59.27</c:v>
                </c:pt>
                <c:pt idx="379">
                  <c:v>59.18</c:v>
                </c:pt>
                <c:pt idx="380">
                  <c:v>59.13</c:v>
                </c:pt>
                <c:pt idx="381">
                  <c:v>59.08</c:v>
                </c:pt>
                <c:pt idx="382">
                  <c:v>59.02</c:v>
                </c:pt>
                <c:pt idx="383">
                  <c:v>58.97</c:v>
                </c:pt>
                <c:pt idx="384">
                  <c:v>58.95</c:v>
                </c:pt>
                <c:pt idx="385">
                  <c:v>58.8</c:v>
                </c:pt>
                <c:pt idx="386">
                  <c:v>58.57</c:v>
                </c:pt>
                <c:pt idx="387">
                  <c:v>58.4</c:v>
                </c:pt>
                <c:pt idx="388">
                  <c:v>58.2</c:v>
                </c:pt>
                <c:pt idx="389">
                  <c:v>57.93</c:v>
                </c:pt>
                <c:pt idx="390">
                  <c:v>57.69</c:v>
                </c:pt>
                <c:pt idx="391">
                  <c:v>57.49</c:v>
                </c:pt>
                <c:pt idx="392">
                  <c:v>57.46</c:v>
                </c:pt>
                <c:pt idx="393">
                  <c:v>57.45</c:v>
                </c:pt>
                <c:pt idx="394">
                  <c:v>57.41</c:v>
                </c:pt>
                <c:pt idx="395">
                  <c:v>57.29</c:v>
                </c:pt>
                <c:pt idx="396">
                  <c:v>57.29</c:v>
                </c:pt>
                <c:pt idx="397">
                  <c:v>57.28</c:v>
                </c:pt>
                <c:pt idx="398">
                  <c:v>57.07</c:v>
                </c:pt>
                <c:pt idx="399">
                  <c:v>56.93</c:v>
                </c:pt>
                <c:pt idx="400">
                  <c:v>56.75</c:v>
                </c:pt>
                <c:pt idx="401">
                  <c:v>56.56</c:v>
                </c:pt>
                <c:pt idx="402">
                  <c:v>56.5</c:v>
                </c:pt>
                <c:pt idx="403">
                  <c:v>56.39</c:v>
                </c:pt>
                <c:pt idx="404">
                  <c:v>56.37</c:v>
                </c:pt>
                <c:pt idx="405">
                  <c:v>56.13</c:v>
                </c:pt>
                <c:pt idx="406">
                  <c:v>55.93</c:v>
                </c:pt>
                <c:pt idx="407">
                  <c:v>55.92</c:v>
                </c:pt>
                <c:pt idx="408">
                  <c:v>55.9</c:v>
                </c:pt>
                <c:pt idx="409">
                  <c:v>55.85</c:v>
                </c:pt>
                <c:pt idx="410">
                  <c:v>55.8</c:v>
                </c:pt>
                <c:pt idx="411">
                  <c:v>55.78</c:v>
                </c:pt>
                <c:pt idx="412">
                  <c:v>55.76</c:v>
                </c:pt>
                <c:pt idx="413">
                  <c:v>55.75</c:v>
                </c:pt>
                <c:pt idx="414">
                  <c:v>55.64</c:v>
                </c:pt>
                <c:pt idx="415">
                  <c:v>55.54</c:v>
                </c:pt>
                <c:pt idx="416">
                  <c:v>55.27</c:v>
                </c:pt>
                <c:pt idx="417">
                  <c:v>55.12</c:v>
                </c:pt>
                <c:pt idx="418">
                  <c:v>55.02</c:v>
                </c:pt>
                <c:pt idx="419">
                  <c:v>54.81</c:v>
                </c:pt>
                <c:pt idx="420">
                  <c:v>54.45</c:v>
                </c:pt>
                <c:pt idx="421">
                  <c:v>53.82</c:v>
                </c:pt>
                <c:pt idx="422">
                  <c:v>53.38</c:v>
                </c:pt>
                <c:pt idx="423">
                  <c:v>52.98</c:v>
                </c:pt>
                <c:pt idx="424">
                  <c:v>52.57</c:v>
                </c:pt>
                <c:pt idx="425">
                  <c:v>52.14</c:v>
                </c:pt>
                <c:pt idx="426">
                  <c:v>51.55</c:v>
                </c:pt>
                <c:pt idx="427">
                  <c:v>50.97</c:v>
                </c:pt>
                <c:pt idx="428">
                  <c:v>50.44</c:v>
                </c:pt>
                <c:pt idx="429">
                  <c:v>49.44</c:v>
                </c:pt>
                <c:pt idx="430">
                  <c:v>48.69</c:v>
                </c:pt>
                <c:pt idx="431">
                  <c:v>47.96</c:v>
                </c:pt>
                <c:pt idx="432">
                  <c:v>47.67</c:v>
                </c:pt>
                <c:pt idx="433">
                  <c:v>47.42</c:v>
                </c:pt>
                <c:pt idx="434">
                  <c:v>47.2</c:v>
                </c:pt>
                <c:pt idx="435">
                  <c:v>47.04</c:v>
                </c:pt>
                <c:pt idx="436">
                  <c:v>45.94</c:v>
                </c:pt>
                <c:pt idx="437">
                  <c:v>44.58</c:v>
                </c:pt>
                <c:pt idx="438">
                  <c:v>43.03</c:v>
                </c:pt>
                <c:pt idx="439">
                  <c:v>41.51</c:v>
                </c:pt>
                <c:pt idx="440">
                  <c:v>39.47</c:v>
                </c:pt>
                <c:pt idx="441">
                  <c:v>37.82</c:v>
                </c:pt>
                <c:pt idx="442">
                  <c:v>36.67</c:v>
                </c:pt>
                <c:pt idx="443">
                  <c:v>35.83</c:v>
                </c:pt>
                <c:pt idx="444">
                  <c:v>34.47</c:v>
                </c:pt>
                <c:pt idx="445">
                  <c:v>32.15</c:v>
                </c:pt>
                <c:pt idx="446">
                  <c:v>29.78</c:v>
                </c:pt>
                <c:pt idx="447">
                  <c:v>27.61</c:v>
                </c:pt>
                <c:pt idx="448">
                  <c:v>26.36</c:v>
                </c:pt>
                <c:pt idx="449">
                  <c:v>25.49</c:v>
                </c:pt>
                <c:pt idx="450">
                  <c:v>24.31</c:v>
                </c:pt>
                <c:pt idx="451">
                  <c:v>23.46</c:v>
                </c:pt>
                <c:pt idx="452">
                  <c:v>22.68</c:v>
                </c:pt>
                <c:pt idx="453">
                  <c:v>22</c:v>
                </c:pt>
                <c:pt idx="454">
                  <c:v>21.18</c:v>
                </c:pt>
                <c:pt idx="455">
                  <c:v>20.399999999999999</c:v>
                </c:pt>
                <c:pt idx="456">
                  <c:v>19.75</c:v>
                </c:pt>
                <c:pt idx="457">
                  <c:v>19.399999999999999</c:v>
                </c:pt>
                <c:pt idx="458">
                  <c:v>19.260000000000002</c:v>
                </c:pt>
                <c:pt idx="459">
                  <c:v>18.47</c:v>
                </c:pt>
                <c:pt idx="460">
                  <c:v>17.87</c:v>
                </c:pt>
                <c:pt idx="461">
                  <c:v>17.239999999999998</c:v>
                </c:pt>
                <c:pt idx="462">
                  <c:v>17.25</c:v>
                </c:pt>
                <c:pt idx="463">
                  <c:v>17.21</c:v>
                </c:pt>
                <c:pt idx="464">
                  <c:v>17.22</c:v>
                </c:pt>
                <c:pt idx="465">
                  <c:v>16.21</c:v>
                </c:pt>
                <c:pt idx="466">
                  <c:v>15.19</c:v>
                </c:pt>
                <c:pt idx="467">
                  <c:v>14.04</c:v>
                </c:pt>
                <c:pt idx="468">
                  <c:v>13.38</c:v>
                </c:pt>
                <c:pt idx="469">
                  <c:v>12.73</c:v>
                </c:pt>
                <c:pt idx="470">
                  <c:v>12.3</c:v>
                </c:pt>
                <c:pt idx="471">
                  <c:v>12</c:v>
                </c:pt>
                <c:pt idx="472">
                  <c:v>11.76</c:v>
                </c:pt>
                <c:pt idx="473">
                  <c:v>11.55</c:v>
                </c:pt>
                <c:pt idx="474">
                  <c:v>11.35</c:v>
                </c:pt>
                <c:pt idx="475">
                  <c:v>11.11</c:v>
                </c:pt>
                <c:pt idx="476">
                  <c:v>10.97</c:v>
                </c:pt>
                <c:pt idx="477">
                  <c:v>10.93</c:v>
                </c:pt>
                <c:pt idx="478">
                  <c:v>10.91</c:v>
                </c:pt>
                <c:pt idx="479">
                  <c:v>10.91</c:v>
                </c:pt>
                <c:pt idx="480">
                  <c:v>10.91</c:v>
                </c:pt>
                <c:pt idx="481">
                  <c:v>10.9</c:v>
                </c:pt>
                <c:pt idx="482">
                  <c:v>10.9</c:v>
                </c:pt>
                <c:pt idx="483">
                  <c:v>10.9</c:v>
                </c:pt>
                <c:pt idx="484">
                  <c:v>10.9</c:v>
                </c:pt>
                <c:pt idx="485">
                  <c:v>10.9</c:v>
                </c:pt>
                <c:pt idx="486">
                  <c:v>10.9</c:v>
                </c:pt>
                <c:pt idx="487">
                  <c:v>10.9</c:v>
                </c:pt>
                <c:pt idx="488">
                  <c:v>10.9</c:v>
                </c:pt>
                <c:pt idx="489">
                  <c:v>10.9</c:v>
                </c:pt>
                <c:pt idx="490">
                  <c:v>10.9</c:v>
                </c:pt>
                <c:pt idx="491">
                  <c:v>10.9</c:v>
                </c:pt>
                <c:pt idx="492">
                  <c:v>10.9</c:v>
                </c:pt>
                <c:pt idx="493">
                  <c:v>10.9</c:v>
                </c:pt>
                <c:pt idx="494">
                  <c:v>10.9</c:v>
                </c:pt>
                <c:pt idx="495">
                  <c:v>10.9</c:v>
                </c:pt>
                <c:pt idx="496">
                  <c:v>10.9</c:v>
                </c:pt>
                <c:pt idx="497">
                  <c:v>10.9</c:v>
                </c:pt>
                <c:pt idx="498">
                  <c:v>10.9</c:v>
                </c:pt>
                <c:pt idx="499">
                  <c:v>10.9</c:v>
                </c:pt>
                <c:pt idx="500">
                  <c:v>10.9</c:v>
                </c:pt>
                <c:pt idx="501">
                  <c:v>10.9</c:v>
                </c:pt>
                <c:pt idx="502">
                  <c:v>10.9</c:v>
                </c:pt>
                <c:pt idx="503">
                  <c:v>10.9</c:v>
                </c:pt>
                <c:pt idx="504">
                  <c:v>10.9</c:v>
                </c:pt>
                <c:pt idx="505">
                  <c:v>10.9</c:v>
                </c:pt>
                <c:pt idx="506">
                  <c:v>10.9</c:v>
                </c:pt>
                <c:pt idx="507">
                  <c:v>10.9</c:v>
                </c:pt>
                <c:pt idx="508">
                  <c:v>10.9</c:v>
                </c:pt>
                <c:pt idx="509">
                  <c:v>10.9</c:v>
                </c:pt>
                <c:pt idx="510">
                  <c:v>10.9</c:v>
                </c:pt>
                <c:pt idx="511">
                  <c:v>10.9</c:v>
                </c:pt>
                <c:pt idx="512">
                  <c:v>10.9</c:v>
                </c:pt>
                <c:pt idx="513">
                  <c:v>10.91</c:v>
                </c:pt>
                <c:pt idx="514">
                  <c:v>10.91</c:v>
                </c:pt>
                <c:pt idx="515">
                  <c:v>10.91</c:v>
                </c:pt>
                <c:pt idx="516">
                  <c:v>10.91</c:v>
                </c:pt>
                <c:pt idx="517">
                  <c:v>10.91</c:v>
                </c:pt>
                <c:pt idx="518">
                  <c:v>10.91</c:v>
                </c:pt>
                <c:pt idx="519">
                  <c:v>10.91</c:v>
                </c:pt>
                <c:pt idx="520">
                  <c:v>10.91</c:v>
                </c:pt>
                <c:pt idx="521">
                  <c:v>10.91</c:v>
                </c:pt>
                <c:pt idx="522">
                  <c:v>10.91</c:v>
                </c:pt>
                <c:pt idx="523">
                  <c:v>10.91</c:v>
                </c:pt>
                <c:pt idx="524">
                  <c:v>10.91</c:v>
                </c:pt>
                <c:pt idx="525">
                  <c:v>10.91</c:v>
                </c:pt>
                <c:pt idx="526">
                  <c:v>10.91</c:v>
                </c:pt>
                <c:pt idx="527">
                  <c:v>10.91</c:v>
                </c:pt>
                <c:pt idx="528">
                  <c:v>10.91</c:v>
                </c:pt>
                <c:pt idx="529">
                  <c:v>10.91</c:v>
                </c:pt>
                <c:pt idx="530">
                  <c:v>10.91</c:v>
                </c:pt>
                <c:pt idx="531">
                  <c:v>10.91</c:v>
                </c:pt>
                <c:pt idx="532">
                  <c:v>10.91</c:v>
                </c:pt>
                <c:pt idx="533">
                  <c:v>10.91</c:v>
                </c:pt>
                <c:pt idx="534">
                  <c:v>10.91</c:v>
                </c:pt>
                <c:pt idx="535">
                  <c:v>10.91</c:v>
                </c:pt>
                <c:pt idx="536">
                  <c:v>10.91</c:v>
                </c:pt>
                <c:pt idx="537">
                  <c:v>10.91</c:v>
                </c:pt>
                <c:pt idx="538">
                  <c:v>10.91</c:v>
                </c:pt>
                <c:pt idx="539">
                  <c:v>10.91</c:v>
                </c:pt>
                <c:pt idx="540">
                  <c:v>10.91</c:v>
                </c:pt>
                <c:pt idx="541">
                  <c:v>10.91</c:v>
                </c:pt>
                <c:pt idx="542">
                  <c:v>10.92</c:v>
                </c:pt>
                <c:pt idx="543">
                  <c:v>10.92</c:v>
                </c:pt>
                <c:pt idx="544">
                  <c:v>10.92</c:v>
                </c:pt>
                <c:pt idx="545">
                  <c:v>10.92</c:v>
                </c:pt>
                <c:pt idx="546">
                  <c:v>10.92</c:v>
                </c:pt>
                <c:pt idx="547">
                  <c:v>10.92</c:v>
                </c:pt>
                <c:pt idx="548">
                  <c:v>10.92</c:v>
                </c:pt>
                <c:pt idx="549">
                  <c:v>10.92</c:v>
                </c:pt>
                <c:pt idx="550">
                  <c:v>10.92</c:v>
                </c:pt>
                <c:pt idx="551">
                  <c:v>10.92</c:v>
                </c:pt>
                <c:pt idx="552">
                  <c:v>10.92</c:v>
                </c:pt>
                <c:pt idx="553">
                  <c:v>10.92</c:v>
                </c:pt>
                <c:pt idx="554">
                  <c:v>10.92</c:v>
                </c:pt>
                <c:pt idx="555">
                  <c:v>10.92</c:v>
                </c:pt>
                <c:pt idx="556">
                  <c:v>10.92</c:v>
                </c:pt>
                <c:pt idx="557">
                  <c:v>10.92</c:v>
                </c:pt>
                <c:pt idx="558">
                  <c:v>10.92</c:v>
                </c:pt>
                <c:pt idx="559">
                  <c:v>10.92</c:v>
                </c:pt>
                <c:pt idx="560">
                  <c:v>10.92</c:v>
                </c:pt>
                <c:pt idx="561">
                  <c:v>10.92</c:v>
                </c:pt>
                <c:pt idx="562">
                  <c:v>10.92</c:v>
                </c:pt>
                <c:pt idx="563">
                  <c:v>10.92</c:v>
                </c:pt>
                <c:pt idx="564">
                  <c:v>10.92</c:v>
                </c:pt>
                <c:pt idx="565">
                  <c:v>10.92</c:v>
                </c:pt>
                <c:pt idx="566">
                  <c:v>10.92</c:v>
                </c:pt>
                <c:pt idx="567">
                  <c:v>10.92</c:v>
                </c:pt>
                <c:pt idx="568">
                  <c:v>10.92</c:v>
                </c:pt>
                <c:pt idx="569">
                  <c:v>10.92</c:v>
                </c:pt>
                <c:pt idx="570">
                  <c:v>10.92</c:v>
                </c:pt>
                <c:pt idx="571">
                  <c:v>10.92</c:v>
                </c:pt>
                <c:pt idx="572">
                  <c:v>10.92</c:v>
                </c:pt>
                <c:pt idx="573">
                  <c:v>10.92</c:v>
                </c:pt>
                <c:pt idx="574">
                  <c:v>10.92</c:v>
                </c:pt>
                <c:pt idx="575">
                  <c:v>10.92</c:v>
                </c:pt>
                <c:pt idx="576">
                  <c:v>10.92</c:v>
                </c:pt>
                <c:pt idx="577">
                  <c:v>10.92</c:v>
                </c:pt>
                <c:pt idx="578">
                  <c:v>10.93</c:v>
                </c:pt>
                <c:pt idx="579">
                  <c:v>10.93</c:v>
                </c:pt>
                <c:pt idx="580">
                  <c:v>10.93</c:v>
                </c:pt>
                <c:pt idx="581">
                  <c:v>10.93</c:v>
                </c:pt>
                <c:pt idx="582">
                  <c:v>10.93</c:v>
                </c:pt>
                <c:pt idx="583">
                  <c:v>10.93</c:v>
                </c:pt>
                <c:pt idx="584">
                  <c:v>10.93</c:v>
                </c:pt>
                <c:pt idx="585">
                  <c:v>10.93</c:v>
                </c:pt>
                <c:pt idx="586">
                  <c:v>10.93</c:v>
                </c:pt>
                <c:pt idx="587">
                  <c:v>10.93</c:v>
                </c:pt>
                <c:pt idx="588">
                  <c:v>10.93</c:v>
                </c:pt>
                <c:pt idx="589">
                  <c:v>10.93</c:v>
                </c:pt>
                <c:pt idx="590">
                  <c:v>10.93</c:v>
                </c:pt>
                <c:pt idx="591">
                  <c:v>10.93</c:v>
                </c:pt>
                <c:pt idx="592">
                  <c:v>10.93</c:v>
                </c:pt>
                <c:pt idx="593">
                  <c:v>10.93</c:v>
                </c:pt>
                <c:pt idx="594">
                  <c:v>10.93</c:v>
                </c:pt>
                <c:pt idx="595">
                  <c:v>10.93</c:v>
                </c:pt>
                <c:pt idx="596">
                  <c:v>10.93</c:v>
                </c:pt>
                <c:pt idx="597">
                  <c:v>10.93</c:v>
                </c:pt>
                <c:pt idx="598">
                  <c:v>10.93</c:v>
                </c:pt>
                <c:pt idx="599">
                  <c:v>10.93</c:v>
                </c:pt>
                <c:pt idx="600">
                  <c:v>10.93</c:v>
                </c:pt>
                <c:pt idx="601">
                  <c:v>10.93</c:v>
                </c:pt>
                <c:pt idx="602">
                  <c:v>10.93</c:v>
                </c:pt>
                <c:pt idx="603">
                  <c:v>10.94</c:v>
                </c:pt>
                <c:pt idx="604">
                  <c:v>10.94</c:v>
                </c:pt>
                <c:pt idx="605">
                  <c:v>10.94</c:v>
                </c:pt>
                <c:pt idx="606">
                  <c:v>10.94</c:v>
                </c:pt>
                <c:pt idx="607">
                  <c:v>10.94</c:v>
                </c:pt>
                <c:pt idx="608">
                  <c:v>10.94</c:v>
                </c:pt>
                <c:pt idx="609">
                  <c:v>10.94</c:v>
                </c:pt>
                <c:pt idx="610">
                  <c:v>10.94</c:v>
                </c:pt>
                <c:pt idx="611">
                  <c:v>10.94</c:v>
                </c:pt>
                <c:pt idx="612">
                  <c:v>10.94</c:v>
                </c:pt>
                <c:pt idx="613">
                  <c:v>10.94</c:v>
                </c:pt>
                <c:pt idx="614">
                  <c:v>10.94</c:v>
                </c:pt>
                <c:pt idx="615">
                  <c:v>10.94</c:v>
                </c:pt>
                <c:pt idx="616">
                  <c:v>10.95</c:v>
                </c:pt>
                <c:pt idx="617">
                  <c:v>10.95</c:v>
                </c:pt>
                <c:pt idx="618">
                  <c:v>10.95</c:v>
                </c:pt>
                <c:pt idx="619">
                  <c:v>10.95</c:v>
                </c:pt>
                <c:pt idx="620">
                  <c:v>10.95</c:v>
                </c:pt>
                <c:pt idx="621">
                  <c:v>10.95</c:v>
                </c:pt>
                <c:pt idx="622">
                  <c:v>10.96</c:v>
                </c:pt>
                <c:pt idx="623">
                  <c:v>10.96</c:v>
                </c:pt>
                <c:pt idx="624">
                  <c:v>10.96</c:v>
                </c:pt>
                <c:pt idx="625">
                  <c:v>10.97</c:v>
                </c:pt>
                <c:pt idx="626">
                  <c:v>10.97</c:v>
                </c:pt>
                <c:pt idx="627">
                  <c:v>10.97</c:v>
                </c:pt>
                <c:pt idx="628">
                  <c:v>10.98</c:v>
                </c:pt>
                <c:pt idx="629">
                  <c:v>10.98</c:v>
                </c:pt>
                <c:pt idx="630">
                  <c:v>10.99</c:v>
                </c:pt>
                <c:pt idx="631">
                  <c:v>10.99</c:v>
                </c:pt>
                <c:pt idx="632">
                  <c:v>11</c:v>
                </c:pt>
                <c:pt idx="633">
                  <c:v>11</c:v>
                </c:pt>
                <c:pt idx="634">
                  <c:v>11.01</c:v>
                </c:pt>
                <c:pt idx="635">
                  <c:v>11.02</c:v>
                </c:pt>
                <c:pt idx="636">
                  <c:v>11.03</c:v>
                </c:pt>
                <c:pt idx="637">
                  <c:v>11.04</c:v>
                </c:pt>
                <c:pt idx="638">
                  <c:v>11.05</c:v>
                </c:pt>
                <c:pt idx="639">
                  <c:v>11.06</c:v>
                </c:pt>
                <c:pt idx="640">
                  <c:v>11.07</c:v>
                </c:pt>
                <c:pt idx="641">
                  <c:v>11.09</c:v>
                </c:pt>
                <c:pt idx="642">
                  <c:v>11.09</c:v>
                </c:pt>
                <c:pt idx="643">
                  <c:v>11.09</c:v>
                </c:pt>
                <c:pt idx="644">
                  <c:v>11.08</c:v>
                </c:pt>
                <c:pt idx="645">
                  <c:v>11.09</c:v>
                </c:pt>
                <c:pt idx="646">
                  <c:v>11.11</c:v>
                </c:pt>
                <c:pt idx="647">
                  <c:v>11.12</c:v>
                </c:pt>
                <c:pt idx="648">
                  <c:v>11.14</c:v>
                </c:pt>
                <c:pt idx="649">
                  <c:v>11.17</c:v>
                </c:pt>
                <c:pt idx="650">
                  <c:v>11.19</c:v>
                </c:pt>
                <c:pt idx="651">
                  <c:v>11.21</c:v>
                </c:pt>
                <c:pt idx="652">
                  <c:v>11.22</c:v>
                </c:pt>
                <c:pt idx="653">
                  <c:v>11.24</c:v>
                </c:pt>
                <c:pt idx="654">
                  <c:v>11.27</c:v>
                </c:pt>
                <c:pt idx="655">
                  <c:v>11.3</c:v>
                </c:pt>
                <c:pt idx="656">
                  <c:v>11.32</c:v>
                </c:pt>
                <c:pt idx="657">
                  <c:v>11.35</c:v>
                </c:pt>
                <c:pt idx="658">
                  <c:v>11.38</c:v>
                </c:pt>
                <c:pt idx="659">
                  <c:v>11.41</c:v>
                </c:pt>
                <c:pt idx="660">
                  <c:v>11.45</c:v>
                </c:pt>
                <c:pt idx="661">
                  <c:v>11.5</c:v>
                </c:pt>
                <c:pt idx="662">
                  <c:v>11.55</c:v>
                </c:pt>
                <c:pt idx="663">
                  <c:v>11.61</c:v>
                </c:pt>
                <c:pt idx="664">
                  <c:v>11.67</c:v>
                </c:pt>
                <c:pt idx="665">
                  <c:v>11.73</c:v>
                </c:pt>
                <c:pt idx="666">
                  <c:v>11.8</c:v>
                </c:pt>
                <c:pt idx="667">
                  <c:v>11.84</c:v>
                </c:pt>
                <c:pt idx="668">
                  <c:v>11.85</c:v>
                </c:pt>
                <c:pt idx="669">
                  <c:v>11.86</c:v>
                </c:pt>
                <c:pt idx="670">
                  <c:v>11.88</c:v>
                </c:pt>
                <c:pt idx="671">
                  <c:v>11.89</c:v>
                </c:pt>
                <c:pt idx="672">
                  <c:v>11.96</c:v>
                </c:pt>
                <c:pt idx="673">
                  <c:v>12.03</c:v>
                </c:pt>
                <c:pt idx="674">
                  <c:v>12.12</c:v>
                </c:pt>
                <c:pt idx="675">
                  <c:v>12.2</c:v>
                </c:pt>
                <c:pt idx="676">
                  <c:v>12.25</c:v>
                </c:pt>
                <c:pt idx="677">
                  <c:v>12.34</c:v>
                </c:pt>
                <c:pt idx="678">
                  <c:v>12.44</c:v>
                </c:pt>
                <c:pt idx="679">
                  <c:v>12.54</c:v>
                </c:pt>
                <c:pt idx="680">
                  <c:v>12.66</c:v>
                </c:pt>
                <c:pt idx="681">
                  <c:v>12.78</c:v>
                </c:pt>
                <c:pt idx="682">
                  <c:v>12.92</c:v>
                </c:pt>
                <c:pt idx="683">
                  <c:v>13.05</c:v>
                </c:pt>
                <c:pt idx="684">
                  <c:v>13.18</c:v>
                </c:pt>
                <c:pt idx="685">
                  <c:v>13.3</c:v>
                </c:pt>
                <c:pt idx="686">
                  <c:v>13.47</c:v>
                </c:pt>
                <c:pt idx="687">
                  <c:v>13.56</c:v>
                </c:pt>
                <c:pt idx="688">
                  <c:v>13.64</c:v>
                </c:pt>
                <c:pt idx="689">
                  <c:v>13.75</c:v>
                </c:pt>
                <c:pt idx="690">
                  <c:v>13.9</c:v>
                </c:pt>
                <c:pt idx="691">
                  <c:v>14.05</c:v>
                </c:pt>
                <c:pt idx="692">
                  <c:v>14.22</c:v>
                </c:pt>
                <c:pt idx="693">
                  <c:v>14.4</c:v>
                </c:pt>
                <c:pt idx="694">
                  <c:v>14.56</c:v>
                </c:pt>
                <c:pt idx="695">
                  <c:v>14.71</c:v>
                </c:pt>
                <c:pt idx="696">
                  <c:v>14.89</c:v>
                </c:pt>
                <c:pt idx="697">
                  <c:v>15.07</c:v>
                </c:pt>
                <c:pt idx="698">
                  <c:v>15.28</c:v>
                </c:pt>
                <c:pt idx="699">
                  <c:v>15.43</c:v>
                </c:pt>
                <c:pt idx="700">
                  <c:v>15.62</c:v>
                </c:pt>
                <c:pt idx="701">
                  <c:v>15.81</c:v>
                </c:pt>
                <c:pt idx="702">
                  <c:v>16.07</c:v>
                </c:pt>
                <c:pt idx="703">
                  <c:v>16.329999999999998</c:v>
                </c:pt>
                <c:pt idx="704">
                  <c:v>16.62</c:v>
                </c:pt>
                <c:pt idx="705">
                  <c:v>16.82</c:v>
                </c:pt>
                <c:pt idx="706">
                  <c:v>17.04</c:v>
                </c:pt>
                <c:pt idx="707">
                  <c:v>17.23</c:v>
                </c:pt>
                <c:pt idx="708">
                  <c:v>17.5</c:v>
                </c:pt>
                <c:pt idx="709">
                  <c:v>17.8</c:v>
                </c:pt>
                <c:pt idx="710">
                  <c:v>18.12</c:v>
                </c:pt>
                <c:pt idx="711">
                  <c:v>18.45</c:v>
                </c:pt>
                <c:pt idx="712">
                  <c:v>18.760000000000002</c:v>
                </c:pt>
                <c:pt idx="713">
                  <c:v>19.100000000000001</c:v>
                </c:pt>
                <c:pt idx="714">
                  <c:v>19.39</c:v>
                </c:pt>
                <c:pt idx="715">
                  <c:v>19.71</c:v>
                </c:pt>
                <c:pt idx="716">
                  <c:v>19.989999999999998</c:v>
                </c:pt>
                <c:pt idx="717">
                  <c:v>20.22</c:v>
                </c:pt>
                <c:pt idx="718">
                  <c:v>20.59</c:v>
                </c:pt>
                <c:pt idx="719">
                  <c:v>20.96</c:v>
                </c:pt>
                <c:pt idx="720">
                  <c:v>21.24</c:v>
                </c:pt>
                <c:pt idx="721">
                  <c:v>21.43</c:v>
                </c:pt>
                <c:pt idx="722">
                  <c:v>21.81</c:v>
                </c:pt>
                <c:pt idx="723">
                  <c:v>22.17</c:v>
                </c:pt>
                <c:pt idx="724">
                  <c:v>22.55</c:v>
                </c:pt>
                <c:pt idx="725">
                  <c:v>22.93</c:v>
                </c:pt>
                <c:pt idx="726">
                  <c:v>23.32</c:v>
                </c:pt>
                <c:pt idx="727">
                  <c:v>23.76</c:v>
                </c:pt>
                <c:pt idx="728">
                  <c:v>24.12</c:v>
                </c:pt>
                <c:pt idx="729">
                  <c:v>24.39</c:v>
                </c:pt>
                <c:pt idx="730">
                  <c:v>24.61</c:v>
                </c:pt>
                <c:pt idx="731">
                  <c:v>24.86</c:v>
                </c:pt>
                <c:pt idx="732">
                  <c:v>25.29</c:v>
                </c:pt>
                <c:pt idx="733">
                  <c:v>25.61</c:v>
                </c:pt>
                <c:pt idx="734">
                  <c:v>26.04</c:v>
                </c:pt>
                <c:pt idx="735">
                  <c:v>26.25</c:v>
                </c:pt>
                <c:pt idx="736">
                  <c:v>26.71</c:v>
                </c:pt>
                <c:pt idx="737">
                  <c:v>27.23</c:v>
                </c:pt>
                <c:pt idx="738">
                  <c:v>27.75</c:v>
                </c:pt>
                <c:pt idx="739">
                  <c:v>28.25</c:v>
                </c:pt>
                <c:pt idx="740">
                  <c:v>28.7</c:v>
                </c:pt>
                <c:pt idx="741">
                  <c:v>29.22</c:v>
                </c:pt>
                <c:pt idx="742">
                  <c:v>29.61</c:v>
                </c:pt>
                <c:pt idx="743">
                  <c:v>29.85</c:v>
                </c:pt>
                <c:pt idx="744">
                  <c:v>30.22</c:v>
                </c:pt>
                <c:pt idx="745">
                  <c:v>30.6</c:v>
                </c:pt>
                <c:pt idx="746">
                  <c:v>30.84</c:v>
                </c:pt>
                <c:pt idx="747">
                  <c:v>31.25</c:v>
                </c:pt>
                <c:pt idx="748">
                  <c:v>31.64</c:v>
                </c:pt>
                <c:pt idx="749">
                  <c:v>32.19</c:v>
                </c:pt>
                <c:pt idx="750">
                  <c:v>32.340000000000003</c:v>
                </c:pt>
                <c:pt idx="751">
                  <c:v>32.840000000000003</c:v>
                </c:pt>
                <c:pt idx="752">
                  <c:v>33.39</c:v>
                </c:pt>
                <c:pt idx="753">
                  <c:v>33.89</c:v>
                </c:pt>
                <c:pt idx="754">
                  <c:v>34.39</c:v>
                </c:pt>
                <c:pt idx="755">
                  <c:v>34.9</c:v>
                </c:pt>
                <c:pt idx="756">
                  <c:v>34.99</c:v>
                </c:pt>
                <c:pt idx="757">
                  <c:v>35.18</c:v>
                </c:pt>
                <c:pt idx="758">
                  <c:v>35.659999999999997</c:v>
                </c:pt>
                <c:pt idx="759">
                  <c:v>36</c:v>
                </c:pt>
                <c:pt idx="760">
                  <c:v>36.270000000000003</c:v>
                </c:pt>
                <c:pt idx="761">
                  <c:v>36.380000000000003</c:v>
                </c:pt>
                <c:pt idx="762">
                  <c:v>36.74</c:v>
                </c:pt>
                <c:pt idx="763">
                  <c:v>37.090000000000003</c:v>
                </c:pt>
                <c:pt idx="764">
                  <c:v>37.590000000000003</c:v>
                </c:pt>
                <c:pt idx="765">
                  <c:v>38.090000000000003</c:v>
                </c:pt>
                <c:pt idx="766">
                  <c:v>38.64</c:v>
                </c:pt>
                <c:pt idx="767">
                  <c:v>39.07</c:v>
                </c:pt>
                <c:pt idx="768">
                  <c:v>39.51</c:v>
                </c:pt>
                <c:pt idx="769">
                  <c:v>40.07</c:v>
                </c:pt>
                <c:pt idx="770">
                  <c:v>40.619999999999997</c:v>
                </c:pt>
                <c:pt idx="771">
                  <c:v>41.18</c:v>
                </c:pt>
                <c:pt idx="772">
                  <c:v>41.69</c:v>
                </c:pt>
                <c:pt idx="773">
                  <c:v>42.04</c:v>
                </c:pt>
                <c:pt idx="774">
                  <c:v>42.39</c:v>
                </c:pt>
                <c:pt idx="775">
                  <c:v>42.73</c:v>
                </c:pt>
                <c:pt idx="776">
                  <c:v>43.07</c:v>
                </c:pt>
                <c:pt idx="777">
                  <c:v>43.45</c:v>
                </c:pt>
                <c:pt idx="778">
                  <c:v>43.88</c:v>
                </c:pt>
                <c:pt idx="779">
                  <c:v>44.23</c:v>
                </c:pt>
                <c:pt idx="780">
                  <c:v>44.72</c:v>
                </c:pt>
                <c:pt idx="781">
                  <c:v>45.24</c:v>
                </c:pt>
                <c:pt idx="782">
                  <c:v>45.76</c:v>
                </c:pt>
                <c:pt idx="783">
                  <c:v>46.28</c:v>
                </c:pt>
                <c:pt idx="784">
                  <c:v>46.73</c:v>
                </c:pt>
                <c:pt idx="785">
                  <c:v>47.13</c:v>
                </c:pt>
                <c:pt idx="786">
                  <c:v>47.52</c:v>
                </c:pt>
                <c:pt idx="787">
                  <c:v>47.84</c:v>
                </c:pt>
                <c:pt idx="788">
                  <c:v>48.24</c:v>
                </c:pt>
                <c:pt idx="789">
                  <c:v>48.63</c:v>
                </c:pt>
                <c:pt idx="790">
                  <c:v>48.87</c:v>
                </c:pt>
                <c:pt idx="791">
                  <c:v>49.15</c:v>
                </c:pt>
                <c:pt idx="792">
                  <c:v>49.44</c:v>
                </c:pt>
                <c:pt idx="793">
                  <c:v>49.74</c:v>
                </c:pt>
                <c:pt idx="794">
                  <c:v>50.15</c:v>
                </c:pt>
                <c:pt idx="795">
                  <c:v>50.28</c:v>
                </c:pt>
                <c:pt idx="796">
                  <c:v>50.6</c:v>
                </c:pt>
                <c:pt idx="797">
                  <c:v>51</c:v>
                </c:pt>
                <c:pt idx="798">
                  <c:v>51.42</c:v>
                </c:pt>
                <c:pt idx="799">
                  <c:v>51.86</c:v>
                </c:pt>
                <c:pt idx="800">
                  <c:v>52.28</c:v>
                </c:pt>
                <c:pt idx="801">
                  <c:v>52.66</c:v>
                </c:pt>
                <c:pt idx="802">
                  <c:v>52.96</c:v>
                </c:pt>
                <c:pt idx="803">
                  <c:v>53.16</c:v>
                </c:pt>
                <c:pt idx="804">
                  <c:v>53.16</c:v>
                </c:pt>
                <c:pt idx="805">
                  <c:v>53.25</c:v>
                </c:pt>
                <c:pt idx="806">
                  <c:v>53.43</c:v>
                </c:pt>
                <c:pt idx="807">
                  <c:v>53.78</c:v>
                </c:pt>
                <c:pt idx="808">
                  <c:v>54.15</c:v>
                </c:pt>
                <c:pt idx="809">
                  <c:v>54.52</c:v>
                </c:pt>
                <c:pt idx="810">
                  <c:v>54.75</c:v>
                </c:pt>
                <c:pt idx="811">
                  <c:v>55.03</c:v>
                </c:pt>
                <c:pt idx="812">
                  <c:v>55.25</c:v>
                </c:pt>
                <c:pt idx="813">
                  <c:v>55.6</c:v>
                </c:pt>
                <c:pt idx="814">
                  <c:v>55.96</c:v>
                </c:pt>
                <c:pt idx="815">
                  <c:v>56.33</c:v>
                </c:pt>
                <c:pt idx="816">
                  <c:v>56.66</c:v>
                </c:pt>
                <c:pt idx="817">
                  <c:v>57.03</c:v>
                </c:pt>
                <c:pt idx="818">
                  <c:v>57.39</c:v>
                </c:pt>
                <c:pt idx="819">
                  <c:v>57.75</c:v>
                </c:pt>
                <c:pt idx="820">
                  <c:v>58.1</c:v>
                </c:pt>
                <c:pt idx="821">
                  <c:v>58.39</c:v>
                </c:pt>
                <c:pt idx="822">
                  <c:v>58.64</c:v>
                </c:pt>
                <c:pt idx="823">
                  <c:v>58.85</c:v>
                </c:pt>
                <c:pt idx="824">
                  <c:v>59.02</c:v>
                </c:pt>
                <c:pt idx="825">
                  <c:v>59.22</c:v>
                </c:pt>
                <c:pt idx="826">
                  <c:v>59.51</c:v>
                </c:pt>
                <c:pt idx="827">
                  <c:v>59.78</c:v>
                </c:pt>
                <c:pt idx="828">
                  <c:v>60.04</c:v>
                </c:pt>
                <c:pt idx="829">
                  <c:v>60.27</c:v>
                </c:pt>
                <c:pt idx="830">
                  <c:v>60.51</c:v>
                </c:pt>
                <c:pt idx="831">
                  <c:v>60.65</c:v>
                </c:pt>
                <c:pt idx="832">
                  <c:v>60.76</c:v>
                </c:pt>
                <c:pt idx="833">
                  <c:v>60.93</c:v>
                </c:pt>
                <c:pt idx="834">
                  <c:v>61.15</c:v>
                </c:pt>
                <c:pt idx="835">
                  <c:v>61.39</c:v>
                </c:pt>
                <c:pt idx="836">
                  <c:v>61.55</c:v>
                </c:pt>
                <c:pt idx="837">
                  <c:v>61.67</c:v>
                </c:pt>
                <c:pt idx="838">
                  <c:v>61.8</c:v>
                </c:pt>
                <c:pt idx="839">
                  <c:v>62.02</c:v>
                </c:pt>
                <c:pt idx="840">
                  <c:v>62.21</c:v>
                </c:pt>
                <c:pt idx="841">
                  <c:v>62.32</c:v>
                </c:pt>
                <c:pt idx="842">
                  <c:v>62.48</c:v>
                </c:pt>
                <c:pt idx="843">
                  <c:v>62.69</c:v>
                </c:pt>
                <c:pt idx="844">
                  <c:v>62.82</c:v>
                </c:pt>
                <c:pt idx="845">
                  <c:v>62.93</c:v>
                </c:pt>
                <c:pt idx="846">
                  <c:v>63.07</c:v>
                </c:pt>
                <c:pt idx="847">
                  <c:v>63.22</c:v>
                </c:pt>
                <c:pt idx="848">
                  <c:v>63.37</c:v>
                </c:pt>
                <c:pt idx="849">
                  <c:v>63.53</c:v>
                </c:pt>
                <c:pt idx="850">
                  <c:v>63.52</c:v>
                </c:pt>
                <c:pt idx="851">
                  <c:v>63.52</c:v>
                </c:pt>
                <c:pt idx="852">
                  <c:v>63.52</c:v>
                </c:pt>
                <c:pt idx="853">
                  <c:v>63.51</c:v>
                </c:pt>
                <c:pt idx="854">
                  <c:v>63.51</c:v>
                </c:pt>
                <c:pt idx="855">
                  <c:v>63.5</c:v>
                </c:pt>
                <c:pt idx="856">
                  <c:v>63.47</c:v>
                </c:pt>
                <c:pt idx="857">
                  <c:v>63.46</c:v>
                </c:pt>
                <c:pt idx="858">
                  <c:v>63.44</c:v>
                </c:pt>
                <c:pt idx="859">
                  <c:v>63.44</c:v>
                </c:pt>
                <c:pt idx="860">
                  <c:v>63.44</c:v>
                </c:pt>
                <c:pt idx="861">
                  <c:v>63.44</c:v>
                </c:pt>
                <c:pt idx="862">
                  <c:v>63.44</c:v>
                </c:pt>
                <c:pt idx="863">
                  <c:v>63.43</c:v>
                </c:pt>
                <c:pt idx="864">
                  <c:v>63.43</c:v>
                </c:pt>
                <c:pt idx="865">
                  <c:v>63.43</c:v>
                </c:pt>
                <c:pt idx="866">
                  <c:v>63.38</c:v>
                </c:pt>
                <c:pt idx="867">
                  <c:v>63.27</c:v>
                </c:pt>
                <c:pt idx="868">
                  <c:v>63.17</c:v>
                </c:pt>
                <c:pt idx="869">
                  <c:v>63.07</c:v>
                </c:pt>
                <c:pt idx="870">
                  <c:v>62.95</c:v>
                </c:pt>
                <c:pt idx="871">
                  <c:v>62.83</c:v>
                </c:pt>
                <c:pt idx="872">
                  <c:v>62.71</c:v>
                </c:pt>
                <c:pt idx="873">
                  <c:v>62.59</c:v>
                </c:pt>
                <c:pt idx="874">
                  <c:v>62.43</c:v>
                </c:pt>
                <c:pt idx="875">
                  <c:v>62.24</c:v>
                </c:pt>
                <c:pt idx="876">
                  <c:v>62.05</c:v>
                </c:pt>
                <c:pt idx="877">
                  <c:v>61.89</c:v>
                </c:pt>
                <c:pt idx="878">
                  <c:v>61.72</c:v>
                </c:pt>
                <c:pt idx="879">
                  <c:v>61.54</c:v>
                </c:pt>
                <c:pt idx="880">
                  <c:v>61.35</c:v>
                </c:pt>
                <c:pt idx="881">
                  <c:v>61.15</c:v>
                </c:pt>
                <c:pt idx="882">
                  <c:v>60.95</c:v>
                </c:pt>
                <c:pt idx="883">
                  <c:v>60.73</c:v>
                </c:pt>
                <c:pt idx="884">
                  <c:v>60.55</c:v>
                </c:pt>
                <c:pt idx="885">
                  <c:v>60.53</c:v>
                </c:pt>
                <c:pt idx="886">
                  <c:v>60.46</c:v>
                </c:pt>
                <c:pt idx="887">
                  <c:v>60.44</c:v>
                </c:pt>
                <c:pt idx="888">
                  <c:v>60.37</c:v>
                </c:pt>
                <c:pt idx="889">
                  <c:v>60.31</c:v>
                </c:pt>
                <c:pt idx="890">
                  <c:v>60.3</c:v>
                </c:pt>
                <c:pt idx="891">
                  <c:v>60.25</c:v>
                </c:pt>
                <c:pt idx="892">
                  <c:v>60.21</c:v>
                </c:pt>
                <c:pt idx="893">
                  <c:v>60.05</c:v>
                </c:pt>
                <c:pt idx="894">
                  <c:v>59.9</c:v>
                </c:pt>
                <c:pt idx="895">
                  <c:v>59.81</c:v>
                </c:pt>
                <c:pt idx="896">
                  <c:v>59.8</c:v>
                </c:pt>
                <c:pt idx="897">
                  <c:v>59.79</c:v>
                </c:pt>
                <c:pt idx="898">
                  <c:v>59.77</c:v>
                </c:pt>
                <c:pt idx="899">
                  <c:v>59.76</c:v>
                </c:pt>
                <c:pt idx="900">
                  <c:v>59.67</c:v>
                </c:pt>
                <c:pt idx="901">
                  <c:v>59.66</c:v>
                </c:pt>
                <c:pt idx="902">
                  <c:v>59.65</c:v>
                </c:pt>
                <c:pt idx="903">
                  <c:v>59.64</c:v>
                </c:pt>
                <c:pt idx="904">
                  <c:v>59.57</c:v>
                </c:pt>
                <c:pt idx="905">
                  <c:v>59.53</c:v>
                </c:pt>
                <c:pt idx="906">
                  <c:v>59.47</c:v>
                </c:pt>
                <c:pt idx="907">
                  <c:v>59.43</c:v>
                </c:pt>
                <c:pt idx="908">
                  <c:v>59.42</c:v>
                </c:pt>
                <c:pt idx="909">
                  <c:v>59.38</c:v>
                </c:pt>
                <c:pt idx="910">
                  <c:v>59.26</c:v>
                </c:pt>
                <c:pt idx="911">
                  <c:v>58.95</c:v>
                </c:pt>
                <c:pt idx="912">
                  <c:v>58.33</c:v>
                </c:pt>
                <c:pt idx="913">
                  <c:v>57.37</c:v>
                </c:pt>
                <c:pt idx="914">
                  <c:v>56.1</c:v>
                </c:pt>
                <c:pt idx="915">
                  <c:v>54.68</c:v>
                </c:pt>
                <c:pt idx="916">
                  <c:v>52.53</c:v>
                </c:pt>
                <c:pt idx="917">
                  <c:v>50.82</c:v>
                </c:pt>
                <c:pt idx="918">
                  <c:v>46.87</c:v>
                </c:pt>
                <c:pt idx="919">
                  <c:v>43.38</c:v>
                </c:pt>
                <c:pt idx="920">
                  <c:v>39.36</c:v>
                </c:pt>
                <c:pt idx="921">
                  <c:v>38.880000000000003</c:v>
                </c:pt>
                <c:pt idx="922">
                  <c:v>38.630000000000003</c:v>
                </c:pt>
                <c:pt idx="923">
                  <c:v>38.46</c:v>
                </c:pt>
                <c:pt idx="924">
                  <c:v>38.450000000000003</c:v>
                </c:pt>
                <c:pt idx="925">
                  <c:v>38.229999999999997</c:v>
                </c:pt>
                <c:pt idx="926">
                  <c:v>37.01</c:v>
                </c:pt>
                <c:pt idx="927">
                  <c:v>34.9</c:v>
                </c:pt>
                <c:pt idx="928">
                  <c:v>33.53</c:v>
                </c:pt>
                <c:pt idx="929">
                  <c:v>32.65</c:v>
                </c:pt>
                <c:pt idx="930">
                  <c:v>31.63</c:v>
                </c:pt>
                <c:pt idx="931">
                  <c:v>30.91</c:v>
                </c:pt>
                <c:pt idx="932">
                  <c:v>30.4</c:v>
                </c:pt>
                <c:pt idx="933">
                  <c:v>29.62</c:v>
                </c:pt>
                <c:pt idx="934">
                  <c:v>29.63</c:v>
                </c:pt>
                <c:pt idx="935">
                  <c:v>29.64</c:v>
                </c:pt>
                <c:pt idx="936">
                  <c:v>29.65</c:v>
                </c:pt>
                <c:pt idx="937">
                  <c:v>29.66</c:v>
                </c:pt>
                <c:pt idx="938">
                  <c:v>29.67</c:v>
                </c:pt>
                <c:pt idx="939">
                  <c:v>29.03</c:v>
                </c:pt>
                <c:pt idx="940">
                  <c:v>28.35</c:v>
                </c:pt>
                <c:pt idx="941">
                  <c:v>28.09</c:v>
                </c:pt>
                <c:pt idx="942">
                  <c:v>28.1</c:v>
                </c:pt>
                <c:pt idx="943">
                  <c:v>28.11</c:v>
                </c:pt>
                <c:pt idx="944">
                  <c:v>28.13</c:v>
                </c:pt>
                <c:pt idx="945">
                  <c:v>27.86</c:v>
                </c:pt>
                <c:pt idx="946">
                  <c:v>27.6</c:v>
                </c:pt>
                <c:pt idx="947">
                  <c:v>27.08</c:v>
                </c:pt>
                <c:pt idx="948">
                  <c:v>26.69</c:v>
                </c:pt>
                <c:pt idx="949">
                  <c:v>26.02</c:v>
                </c:pt>
                <c:pt idx="950">
                  <c:v>25.92</c:v>
                </c:pt>
                <c:pt idx="951">
                  <c:v>25.93</c:v>
                </c:pt>
                <c:pt idx="952">
                  <c:v>25.8</c:v>
                </c:pt>
                <c:pt idx="953">
                  <c:v>24.85</c:v>
                </c:pt>
                <c:pt idx="954">
                  <c:v>24.17</c:v>
                </c:pt>
                <c:pt idx="955">
                  <c:v>23.68</c:v>
                </c:pt>
                <c:pt idx="956">
                  <c:v>22.75</c:v>
                </c:pt>
                <c:pt idx="957">
                  <c:v>20.99</c:v>
                </c:pt>
                <c:pt idx="958">
                  <c:v>20.9</c:v>
                </c:pt>
                <c:pt idx="959">
                  <c:v>20.8</c:v>
                </c:pt>
                <c:pt idx="960">
                  <c:v>20.76</c:v>
                </c:pt>
                <c:pt idx="961">
                  <c:v>20.7</c:v>
                </c:pt>
                <c:pt idx="962">
                  <c:v>20.72</c:v>
                </c:pt>
                <c:pt idx="963">
                  <c:v>19.600000000000001</c:v>
                </c:pt>
                <c:pt idx="964">
                  <c:v>18.61</c:v>
                </c:pt>
                <c:pt idx="965">
                  <c:v>17.89</c:v>
                </c:pt>
                <c:pt idx="966">
                  <c:v>16.95</c:v>
                </c:pt>
                <c:pt idx="967">
                  <c:v>16.91</c:v>
                </c:pt>
                <c:pt idx="968">
                  <c:v>16.760000000000002</c:v>
                </c:pt>
                <c:pt idx="969">
                  <c:v>16.510000000000002</c:v>
                </c:pt>
                <c:pt idx="970">
                  <c:v>16.53</c:v>
                </c:pt>
                <c:pt idx="971">
                  <c:v>16.55</c:v>
                </c:pt>
                <c:pt idx="972">
                  <c:v>16.36</c:v>
                </c:pt>
                <c:pt idx="973">
                  <c:v>16.34</c:v>
                </c:pt>
                <c:pt idx="974">
                  <c:v>16.36</c:v>
                </c:pt>
                <c:pt idx="975">
                  <c:v>16.38</c:v>
                </c:pt>
                <c:pt idx="976">
                  <c:v>16.399999999999999</c:v>
                </c:pt>
                <c:pt idx="977">
                  <c:v>16.41</c:v>
                </c:pt>
                <c:pt idx="978">
                  <c:v>16.43</c:v>
                </c:pt>
                <c:pt idx="979">
                  <c:v>16.41</c:v>
                </c:pt>
                <c:pt idx="980">
                  <c:v>16.34</c:v>
                </c:pt>
                <c:pt idx="981">
                  <c:v>16.36</c:v>
                </c:pt>
                <c:pt idx="982">
                  <c:v>16.38</c:v>
                </c:pt>
                <c:pt idx="983">
                  <c:v>16.399999999999999</c:v>
                </c:pt>
                <c:pt idx="984">
                  <c:v>16.41</c:v>
                </c:pt>
                <c:pt idx="985">
                  <c:v>16.399999999999999</c:v>
                </c:pt>
                <c:pt idx="986">
                  <c:v>16.34</c:v>
                </c:pt>
                <c:pt idx="987">
                  <c:v>16.36</c:v>
                </c:pt>
                <c:pt idx="988">
                  <c:v>16.309999999999999</c:v>
                </c:pt>
                <c:pt idx="989">
                  <c:v>16.329999999999998</c:v>
                </c:pt>
                <c:pt idx="990">
                  <c:v>16.350000000000001</c:v>
                </c:pt>
                <c:pt idx="991">
                  <c:v>16.149999999999999</c:v>
                </c:pt>
                <c:pt idx="992">
                  <c:v>16.13</c:v>
                </c:pt>
                <c:pt idx="993">
                  <c:v>16.149999999999999</c:v>
                </c:pt>
                <c:pt idx="994">
                  <c:v>15.87</c:v>
                </c:pt>
                <c:pt idx="995">
                  <c:v>15.54</c:v>
                </c:pt>
                <c:pt idx="996">
                  <c:v>15.17</c:v>
                </c:pt>
                <c:pt idx="997">
                  <c:v>14.82</c:v>
                </c:pt>
                <c:pt idx="998">
                  <c:v>14.4</c:v>
                </c:pt>
                <c:pt idx="999">
                  <c:v>13.99</c:v>
                </c:pt>
                <c:pt idx="1000">
                  <c:v>13.61</c:v>
                </c:pt>
                <c:pt idx="1001">
                  <c:v>13.23</c:v>
                </c:pt>
                <c:pt idx="1002">
                  <c:v>13.02</c:v>
                </c:pt>
                <c:pt idx="1003">
                  <c:v>12.83</c:v>
                </c:pt>
                <c:pt idx="1004">
                  <c:v>12.63</c:v>
                </c:pt>
                <c:pt idx="1005">
                  <c:v>12.54</c:v>
                </c:pt>
                <c:pt idx="1006">
                  <c:v>12.46</c:v>
                </c:pt>
                <c:pt idx="1007">
                  <c:v>12.44</c:v>
                </c:pt>
                <c:pt idx="1008">
                  <c:v>12.44</c:v>
                </c:pt>
                <c:pt idx="1009">
                  <c:v>12.43</c:v>
                </c:pt>
                <c:pt idx="1010">
                  <c:v>12.42</c:v>
                </c:pt>
                <c:pt idx="1011">
                  <c:v>12.39</c:v>
                </c:pt>
                <c:pt idx="1012">
                  <c:v>12.4</c:v>
                </c:pt>
                <c:pt idx="1013">
                  <c:v>12.41</c:v>
                </c:pt>
                <c:pt idx="1014">
                  <c:v>12.39</c:v>
                </c:pt>
                <c:pt idx="1015">
                  <c:v>12.39</c:v>
                </c:pt>
                <c:pt idx="1016">
                  <c:v>12.32</c:v>
                </c:pt>
                <c:pt idx="1017">
                  <c:v>12.26</c:v>
                </c:pt>
                <c:pt idx="1018">
                  <c:v>12.27</c:v>
                </c:pt>
                <c:pt idx="1019">
                  <c:v>12.28</c:v>
                </c:pt>
                <c:pt idx="1020">
                  <c:v>12.29</c:v>
                </c:pt>
                <c:pt idx="1021">
                  <c:v>12.3</c:v>
                </c:pt>
                <c:pt idx="1022">
                  <c:v>12.29</c:v>
                </c:pt>
                <c:pt idx="1023">
                  <c:v>12.3</c:v>
                </c:pt>
                <c:pt idx="1024">
                  <c:v>12.25</c:v>
                </c:pt>
                <c:pt idx="1025">
                  <c:v>12.25</c:v>
                </c:pt>
                <c:pt idx="1026">
                  <c:v>12.26</c:v>
                </c:pt>
                <c:pt idx="1027">
                  <c:v>12.25</c:v>
                </c:pt>
                <c:pt idx="1028">
                  <c:v>12.24</c:v>
                </c:pt>
                <c:pt idx="1029">
                  <c:v>12.21</c:v>
                </c:pt>
                <c:pt idx="1030">
                  <c:v>12.08</c:v>
                </c:pt>
                <c:pt idx="1031">
                  <c:v>11.99</c:v>
                </c:pt>
                <c:pt idx="1032">
                  <c:v>11.82</c:v>
                </c:pt>
                <c:pt idx="1033">
                  <c:v>11.71</c:v>
                </c:pt>
                <c:pt idx="1034">
                  <c:v>11.65</c:v>
                </c:pt>
                <c:pt idx="1035">
                  <c:v>11.59</c:v>
                </c:pt>
                <c:pt idx="1036">
                  <c:v>11.54</c:v>
                </c:pt>
                <c:pt idx="1037">
                  <c:v>11.48</c:v>
                </c:pt>
                <c:pt idx="1038">
                  <c:v>11.45</c:v>
                </c:pt>
                <c:pt idx="1039">
                  <c:v>11.46</c:v>
                </c:pt>
                <c:pt idx="1040">
                  <c:v>11.46</c:v>
                </c:pt>
                <c:pt idx="1041">
                  <c:v>11.46</c:v>
                </c:pt>
                <c:pt idx="1042">
                  <c:v>11.44</c:v>
                </c:pt>
                <c:pt idx="1043">
                  <c:v>11.43</c:v>
                </c:pt>
                <c:pt idx="1044">
                  <c:v>11.39</c:v>
                </c:pt>
                <c:pt idx="1045">
                  <c:v>11.39</c:v>
                </c:pt>
                <c:pt idx="1046">
                  <c:v>11.37</c:v>
                </c:pt>
                <c:pt idx="1047">
                  <c:v>11.36</c:v>
                </c:pt>
                <c:pt idx="1048">
                  <c:v>11.36</c:v>
                </c:pt>
                <c:pt idx="1049">
                  <c:v>11.36</c:v>
                </c:pt>
                <c:pt idx="1050">
                  <c:v>11.37</c:v>
                </c:pt>
                <c:pt idx="1051">
                  <c:v>11.37</c:v>
                </c:pt>
                <c:pt idx="1052">
                  <c:v>11.37</c:v>
                </c:pt>
                <c:pt idx="1053">
                  <c:v>11.38</c:v>
                </c:pt>
                <c:pt idx="1054">
                  <c:v>11.38</c:v>
                </c:pt>
                <c:pt idx="1055">
                  <c:v>11.38</c:v>
                </c:pt>
                <c:pt idx="1056">
                  <c:v>11.38</c:v>
                </c:pt>
                <c:pt idx="1057">
                  <c:v>11.38</c:v>
                </c:pt>
                <c:pt idx="1058">
                  <c:v>11.38</c:v>
                </c:pt>
                <c:pt idx="1059">
                  <c:v>11.38</c:v>
                </c:pt>
                <c:pt idx="1060">
                  <c:v>11.38</c:v>
                </c:pt>
                <c:pt idx="1061">
                  <c:v>11.38</c:v>
                </c:pt>
                <c:pt idx="1062">
                  <c:v>11.38</c:v>
                </c:pt>
                <c:pt idx="1063">
                  <c:v>11.38</c:v>
                </c:pt>
                <c:pt idx="1064">
                  <c:v>11.31</c:v>
                </c:pt>
                <c:pt idx="1065">
                  <c:v>11.25</c:v>
                </c:pt>
                <c:pt idx="1066">
                  <c:v>11.22</c:v>
                </c:pt>
                <c:pt idx="1067">
                  <c:v>11.18</c:v>
                </c:pt>
                <c:pt idx="1068">
                  <c:v>11.16</c:v>
                </c:pt>
                <c:pt idx="1069">
                  <c:v>11.15</c:v>
                </c:pt>
                <c:pt idx="1070">
                  <c:v>11.15</c:v>
                </c:pt>
                <c:pt idx="1071">
                  <c:v>11.15</c:v>
                </c:pt>
                <c:pt idx="1072">
                  <c:v>11.14</c:v>
                </c:pt>
                <c:pt idx="1073">
                  <c:v>11.14</c:v>
                </c:pt>
                <c:pt idx="1074">
                  <c:v>11.13</c:v>
                </c:pt>
                <c:pt idx="1075">
                  <c:v>11.13</c:v>
                </c:pt>
                <c:pt idx="1076">
                  <c:v>11.13</c:v>
                </c:pt>
                <c:pt idx="1077">
                  <c:v>11.13</c:v>
                </c:pt>
                <c:pt idx="1078">
                  <c:v>11.13</c:v>
                </c:pt>
                <c:pt idx="1079">
                  <c:v>11.13</c:v>
                </c:pt>
                <c:pt idx="1080">
                  <c:v>11.11</c:v>
                </c:pt>
                <c:pt idx="1081">
                  <c:v>11.1</c:v>
                </c:pt>
                <c:pt idx="1082">
                  <c:v>11.09</c:v>
                </c:pt>
                <c:pt idx="1083">
                  <c:v>11.09</c:v>
                </c:pt>
                <c:pt idx="1084">
                  <c:v>11.08</c:v>
                </c:pt>
                <c:pt idx="1085">
                  <c:v>11.08</c:v>
                </c:pt>
                <c:pt idx="1086">
                  <c:v>11.07</c:v>
                </c:pt>
                <c:pt idx="1087">
                  <c:v>11.06</c:v>
                </c:pt>
                <c:pt idx="1088">
                  <c:v>11.06</c:v>
                </c:pt>
                <c:pt idx="1089">
                  <c:v>11.06</c:v>
                </c:pt>
                <c:pt idx="1090">
                  <c:v>11.06</c:v>
                </c:pt>
                <c:pt idx="1091">
                  <c:v>11.05</c:v>
                </c:pt>
                <c:pt idx="1092">
                  <c:v>11.04</c:v>
                </c:pt>
                <c:pt idx="1093">
                  <c:v>11.04</c:v>
                </c:pt>
                <c:pt idx="1094">
                  <c:v>11.04</c:v>
                </c:pt>
                <c:pt idx="1095">
                  <c:v>11.04</c:v>
                </c:pt>
                <c:pt idx="1096">
                  <c:v>11.03</c:v>
                </c:pt>
                <c:pt idx="1097">
                  <c:v>11.03</c:v>
                </c:pt>
                <c:pt idx="1098">
                  <c:v>11.03</c:v>
                </c:pt>
                <c:pt idx="1099">
                  <c:v>11.02</c:v>
                </c:pt>
                <c:pt idx="1100">
                  <c:v>11.02</c:v>
                </c:pt>
                <c:pt idx="1101">
                  <c:v>11.01</c:v>
                </c:pt>
                <c:pt idx="1102">
                  <c:v>11.01</c:v>
                </c:pt>
                <c:pt idx="1103">
                  <c:v>11</c:v>
                </c:pt>
                <c:pt idx="1104">
                  <c:v>11</c:v>
                </c:pt>
                <c:pt idx="1105">
                  <c:v>11</c:v>
                </c:pt>
                <c:pt idx="1106">
                  <c:v>11</c:v>
                </c:pt>
                <c:pt idx="1107">
                  <c:v>11</c:v>
                </c:pt>
                <c:pt idx="1108">
                  <c:v>11</c:v>
                </c:pt>
                <c:pt idx="1109">
                  <c:v>11</c:v>
                </c:pt>
                <c:pt idx="1110">
                  <c:v>11</c:v>
                </c:pt>
                <c:pt idx="1111">
                  <c:v>11</c:v>
                </c:pt>
                <c:pt idx="1112">
                  <c:v>11</c:v>
                </c:pt>
                <c:pt idx="1113">
                  <c:v>11</c:v>
                </c:pt>
                <c:pt idx="1114">
                  <c:v>11</c:v>
                </c:pt>
                <c:pt idx="1115">
                  <c:v>11</c:v>
                </c:pt>
                <c:pt idx="1116">
                  <c:v>11</c:v>
                </c:pt>
                <c:pt idx="1117">
                  <c:v>11</c:v>
                </c:pt>
                <c:pt idx="1118">
                  <c:v>11</c:v>
                </c:pt>
                <c:pt idx="1119">
                  <c:v>11</c:v>
                </c:pt>
                <c:pt idx="1120">
                  <c:v>11</c:v>
                </c:pt>
                <c:pt idx="1121">
                  <c:v>11</c:v>
                </c:pt>
                <c:pt idx="1122">
                  <c:v>11</c:v>
                </c:pt>
                <c:pt idx="1123">
                  <c:v>11</c:v>
                </c:pt>
                <c:pt idx="1124">
                  <c:v>11</c:v>
                </c:pt>
                <c:pt idx="1125">
                  <c:v>11</c:v>
                </c:pt>
                <c:pt idx="1126">
                  <c:v>11</c:v>
                </c:pt>
                <c:pt idx="1127">
                  <c:v>11</c:v>
                </c:pt>
                <c:pt idx="1128">
                  <c:v>11</c:v>
                </c:pt>
                <c:pt idx="1129">
                  <c:v>11</c:v>
                </c:pt>
                <c:pt idx="1130">
                  <c:v>11</c:v>
                </c:pt>
                <c:pt idx="1131">
                  <c:v>11</c:v>
                </c:pt>
                <c:pt idx="1132">
                  <c:v>11</c:v>
                </c:pt>
                <c:pt idx="1133">
                  <c:v>11</c:v>
                </c:pt>
                <c:pt idx="1134">
                  <c:v>11</c:v>
                </c:pt>
                <c:pt idx="1135">
                  <c:v>11</c:v>
                </c:pt>
                <c:pt idx="1136">
                  <c:v>11</c:v>
                </c:pt>
                <c:pt idx="1137">
                  <c:v>11</c:v>
                </c:pt>
                <c:pt idx="1138">
                  <c:v>10.99</c:v>
                </c:pt>
                <c:pt idx="1139">
                  <c:v>10.99</c:v>
                </c:pt>
                <c:pt idx="1140">
                  <c:v>10.99</c:v>
                </c:pt>
                <c:pt idx="1141">
                  <c:v>10.99</c:v>
                </c:pt>
                <c:pt idx="1142">
                  <c:v>10.99</c:v>
                </c:pt>
                <c:pt idx="1143">
                  <c:v>10.99</c:v>
                </c:pt>
                <c:pt idx="1144">
                  <c:v>10.99</c:v>
                </c:pt>
                <c:pt idx="1145">
                  <c:v>10.99</c:v>
                </c:pt>
                <c:pt idx="1146">
                  <c:v>10.99</c:v>
                </c:pt>
                <c:pt idx="1147">
                  <c:v>10.99</c:v>
                </c:pt>
                <c:pt idx="1148">
                  <c:v>10.99</c:v>
                </c:pt>
                <c:pt idx="1149">
                  <c:v>10.99</c:v>
                </c:pt>
                <c:pt idx="1150">
                  <c:v>10.99</c:v>
                </c:pt>
                <c:pt idx="1151">
                  <c:v>10.99</c:v>
                </c:pt>
                <c:pt idx="1152">
                  <c:v>10.99</c:v>
                </c:pt>
                <c:pt idx="1153">
                  <c:v>10.99</c:v>
                </c:pt>
                <c:pt idx="1154">
                  <c:v>10.99</c:v>
                </c:pt>
                <c:pt idx="1155">
                  <c:v>10.99</c:v>
                </c:pt>
                <c:pt idx="1156">
                  <c:v>10.99</c:v>
                </c:pt>
                <c:pt idx="1157">
                  <c:v>10.99</c:v>
                </c:pt>
                <c:pt idx="1158">
                  <c:v>10.99</c:v>
                </c:pt>
                <c:pt idx="1159">
                  <c:v>10.99</c:v>
                </c:pt>
                <c:pt idx="1160">
                  <c:v>10.99</c:v>
                </c:pt>
                <c:pt idx="1161">
                  <c:v>10.99</c:v>
                </c:pt>
                <c:pt idx="1162">
                  <c:v>10.99</c:v>
                </c:pt>
                <c:pt idx="1163">
                  <c:v>10.99</c:v>
                </c:pt>
                <c:pt idx="1164">
                  <c:v>10.99</c:v>
                </c:pt>
                <c:pt idx="1165">
                  <c:v>10.99</c:v>
                </c:pt>
                <c:pt idx="1166">
                  <c:v>10.99</c:v>
                </c:pt>
                <c:pt idx="1167">
                  <c:v>10.99</c:v>
                </c:pt>
                <c:pt idx="1168">
                  <c:v>10.99</c:v>
                </c:pt>
                <c:pt idx="1169">
                  <c:v>10.99</c:v>
                </c:pt>
                <c:pt idx="1170">
                  <c:v>10.99</c:v>
                </c:pt>
                <c:pt idx="1171">
                  <c:v>10.99</c:v>
                </c:pt>
                <c:pt idx="1172">
                  <c:v>10.99</c:v>
                </c:pt>
                <c:pt idx="1173">
                  <c:v>10.99</c:v>
                </c:pt>
                <c:pt idx="1174">
                  <c:v>10.99</c:v>
                </c:pt>
                <c:pt idx="1175">
                  <c:v>10.98</c:v>
                </c:pt>
                <c:pt idx="1176">
                  <c:v>10.98</c:v>
                </c:pt>
                <c:pt idx="1177">
                  <c:v>10.98</c:v>
                </c:pt>
                <c:pt idx="1178">
                  <c:v>10.99</c:v>
                </c:pt>
                <c:pt idx="1179">
                  <c:v>10.99</c:v>
                </c:pt>
                <c:pt idx="1180">
                  <c:v>10.99</c:v>
                </c:pt>
                <c:pt idx="1181">
                  <c:v>10.99</c:v>
                </c:pt>
                <c:pt idx="1182">
                  <c:v>10.99</c:v>
                </c:pt>
                <c:pt idx="1183">
                  <c:v>10.99</c:v>
                </c:pt>
                <c:pt idx="1184">
                  <c:v>10.99</c:v>
                </c:pt>
                <c:pt idx="1185">
                  <c:v>10.99</c:v>
                </c:pt>
                <c:pt idx="1186">
                  <c:v>10.99</c:v>
                </c:pt>
                <c:pt idx="1187">
                  <c:v>10.99</c:v>
                </c:pt>
                <c:pt idx="1188">
                  <c:v>11</c:v>
                </c:pt>
                <c:pt idx="1189">
                  <c:v>11</c:v>
                </c:pt>
                <c:pt idx="1190">
                  <c:v>11</c:v>
                </c:pt>
                <c:pt idx="1191">
                  <c:v>11</c:v>
                </c:pt>
                <c:pt idx="1192">
                  <c:v>11</c:v>
                </c:pt>
                <c:pt idx="1193">
                  <c:v>11</c:v>
                </c:pt>
                <c:pt idx="1194">
                  <c:v>11</c:v>
                </c:pt>
                <c:pt idx="1195">
                  <c:v>11</c:v>
                </c:pt>
                <c:pt idx="1196">
                  <c:v>11</c:v>
                </c:pt>
                <c:pt idx="1197">
                  <c:v>11</c:v>
                </c:pt>
                <c:pt idx="1198">
                  <c:v>11</c:v>
                </c:pt>
                <c:pt idx="1199">
                  <c:v>11</c:v>
                </c:pt>
                <c:pt idx="1200">
                  <c:v>11</c:v>
                </c:pt>
                <c:pt idx="1201">
                  <c:v>11.01</c:v>
                </c:pt>
                <c:pt idx="1202">
                  <c:v>11.01</c:v>
                </c:pt>
                <c:pt idx="1203">
                  <c:v>11.01</c:v>
                </c:pt>
                <c:pt idx="1204">
                  <c:v>11.01</c:v>
                </c:pt>
                <c:pt idx="1205">
                  <c:v>11.02</c:v>
                </c:pt>
                <c:pt idx="1206">
                  <c:v>11.02</c:v>
                </c:pt>
                <c:pt idx="1207">
                  <c:v>11.02</c:v>
                </c:pt>
                <c:pt idx="1208">
                  <c:v>11.02</c:v>
                </c:pt>
                <c:pt idx="1209">
                  <c:v>11.03</c:v>
                </c:pt>
                <c:pt idx="1210">
                  <c:v>11.03</c:v>
                </c:pt>
                <c:pt idx="1211">
                  <c:v>11.03</c:v>
                </c:pt>
                <c:pt idx="1212">
                  <c:v>11.04</c:v>
                </c:pt>
                <c:pt idx="1213">
                  <c:v>11.04</c:v>
                </c:pt>
                <c:pt idx="1214">
                  <c:v>11.04</c:v>
                </c:pt>
                <c:pt idx="1215">
                  <c:v>11.05</c:v>
                </c:pt>
                <c:pt idx="1216">
                  <c:v>11.05</c:v>
                </c:pt>
                <c:pt idx="1217">
                  <c:v>11.06</c:v>
                </c:pt>
                <c:pt idx="1218">
                  <c:v>11.06</c:v>
                </c:pt>
                <c:pt idx="1219">
                  <c:v>11.07</c:v>
                </c:pt>
                <c:pt idx="1220">
                  <c:v>11.08</c:v>
                </c:pt>
                <c:pt idx="1221">
                  <c:v>11.08</c:v>
                </c:pt>
                <c:pt idx="1222">
                  <c:v>11.09</c:v>
                </c:pt>
                <c:pt idx="1223">
                  <c:v>11.1</c:v>
                </c:pt>
                <c:pt idx="1224">
                  <c:v>11.11</c:v>
                </c:pt>
                <c:pt idx="1225">
                  <c:v>11.12</c:v>
                </c:pt>
                <c:pt idx="1226">
                  <c:v>11.14</c:v>
                </c:pt>
                <c:pt idx="1227">
                  <c:v>11.15</c:v>
                </c:pt>
                <c:pt idx="1228">
                  <c:v>11.17</c:v>
                </c:pt>
                <c:pt idx="1229">
                  <c:v>11.19</c:v>
                </c:pt>
                <c:pt idx="1230">
                  <c:v>11.2</c:v>
                </c:pt>
                <c:pt idx="1231">
                  <c:v>11.23</c:v>
                </c:pt>
                <c:pt idx="1232">
                  <c:v>11.25</c:v>
                </c:pt>
                <c:pt idx="1233">
                  <c:v>11.27</c:v>
                </c:pt>
                <c:pt idx="1234">
                  <c:v>11.29</c:v>
                </c:pt>
                <c:pt idx="1235">
                  <c:v>11.28</c:v>
                </c:pt>
                <c:pt idx="1236">
                  <c:v>11.26</c:v>
                </c:pt>
                <c:pt idx="1237">
                  <c:v>11.26</c:v>
                </c:pt>
                <c:pt idx="1238">
                  <c:v>11.27</c:v>
                </c:pt>
                <c:pt idx="1239">
                  <c:v>11.26</c:v>
                </c:pt>
                <c:pt idx="1240">
                  <c:v>11.26</c:v>
                </c:pt>
                <c:pt idx="1241">
                  <c:v>11.26</c:v>
                </c:pt>
                <c:pt idx="1242">
                  <c:v>11.26</c:v>
                </c:pt>
                <c:pt idx="1243">
                  <c:v>11.27</c:v>
                </c:pt>
                <c:pt idx="1244">
                  <c:v>11.28</c:v>
                </c:pt>
                <c:pt idx="1245">
                  <c:v>11.29</c:v>
                </c:pt>
                <c:pt idx="1246">
                  <c:v>11.29</c:v>
                </c:pt>
                <c:pt idx="1247">
                  <c:v>11.31</c:v>
                </c:pt>
                <c:pt idx="1248">
                  <c:v>11.31</c:v>
                </c:pt>
                <c:pt idx="1249">
                  <c:v>11.3</c:v>
                </c:pt>
                <c:pt idx="1250">
                  <c:v>11.3</c:v>
                </c:pt>
                <c:pt idx="1251">
                  <c:v>11.3</c:v>
                </c:pt>
                <c:pt idx="1252">
                  <c:v>11.3</c:v>
                </c:pt>
                <c:pt idx="1253">
                  <c:v>11.3</c:v>
                </c:pt>
                <c:pt idx="1254">
                  <c:v>11.3</c:v>
                </c:pt>
                <c:pt idx="1255">
                  <c:v>11.3</c:v>
                </c:pt>
                <c:pt idx="1256">
                  <c:v>11.28</c:v>
                </c:pt>
                <c:pt idx="1257">
                  <c:v>11.28</c:v>
                </c:pt>
                <c:pt idx="1258">
                  <c:v>11.28</c:v>
                </c:pt>
                <c:pt idx="1259">
                  <c:v>11.28</c:v>
                </c:pt>
                <c:pt idx="1260">
                  <c:v>11.27</c:v>
                </c:pt>
                <c:pt idx="1261">
                  <c:v>11.27</c:v>
                </c:pt>
                <c:pt idx="1262">
                  <c:v>11.28</c:v>
                </c:pt>
                <c:pt idx="1263">
                  <c:v>11.3</c:v>
                </c:pt>
                <c:pt idx="1264">
                  <c:v>11.3</c:v>
                </c:pt>
                <c:pt idx="1265">
                  <c:v>11.29</c:v>
                </c:pt>
                <c:pt idx="1266">
                  <c:v>11.27</c:v>
                </c:pt>
                <c:pt idx="1267">
                  <c:v>11.26</c:v>
                </c:pt>
                <c:pt idx="1268">
                  <c:v>11.25</c:v>
                </c:pt>
                <c:pt idx="1269">
                  <c:v>11.26</c:v>
                </c:pt>
                <c:pt idx="1270">
                  <c:v>11.28</c:v>
                </c:pt>
                <c:pt idx="1271">
                  <c:v>11.31</c:v>
                </c:pt>
                <c:pt idx="1272">
                  <c:v>11.33</c:v>
                </c:pt>
                <c:pt idx="1273">
                  <c:v>11.36</c:v>
                </c:pt>
                <c:pt idx="1274">
                  <c:v>11.39</c:v>
                </c:pt>
                <c:pt idx="1275">
                  <c:v>11.43</c:v>
                </c:pt>
                <c:pt idx="1276">
                  <c:v>11.46</c:v>
                </c:pt>
                <c:pt idx="1277">
                  <c:v>11.5</c:v>
                </c:pt>
                <c:pt idx="1278">
                  <c:v>11.54</c:v>
                </c:pt>
                <c:pt idx="1279">
                  <c:v>11.58</c:v>
                </c:pt>
                <c:pt idx="1280">
                  <c:v>11.63</c:v>
                </c:pt>
                <c:pt idx="1281">
                  <c:v>11.67</c:v>
                </c:pt>
                <c:pt idx="1282">
                  <c:v>11.71</c:v>
                </c:pt>
                <c:pt idx="1283">
                  <c:v>11.77</c:v>
                </c:pt>
                <c:pt idx="1284">
                  <c:v>11.82</c:v>
                </c:pt>
                <c:pt idx="1285">
                  <c:v>11.89</c:v>
                </c:pt>
                <c:pt idx="1286">
                  <c:v>11.94</c:v>
                </c:pt>
                <c:pt idx="1287">
                  <c:v>12.02</c:v>
                </c:pt>
                <c:pt idx="1288">
                  <c:v>12.09</c:v>
                </c:pt>
                <c:pt idx="1289">
                  <c:v>12.18</c:v>
                </c:pt>
                <c:pt idx="1290">
                  <c:v>12.18</c:v>
                </c:pt>
                <c:pt idx="1291">
                  <c:v>12.17</c:v>
                </c:pt>
                <c:pt idx="1292">
                  <c:v>12.18</c:v>
                </c:pt>
                <c:pt idx="1293">
                  <c:v>12.14</c:v>
                </c:pt>
                <c:pt idx="1294">
                  <c:v>12.13</c:v>
                </c:pt>
                <c:pt idx="1295">
                  <c:v>12.14</c:v>
                </c:pt>
                <c:pt idx="1296">
                  <c:v>12.14</c:v>
                </c:pt>
                <c:pt idx="1297">
                  <c:v>12.19</c:v>
                </c:pt>
                <c:pt idx="1298">
                  <c:v>12.21</c:v>
                </c:pt>
                <c:pt idx="1299">
                  <c:v>12.23</c:v>
                </c:pt>
                <c:pt idx="1300">
                  <c:v>12.27</c:v>
                </c:pt>
                <c:pt idx="1301">
                  <c:v>12.31</c:v>
                </c:pt>
                <c:pt idx="1302">
                  <c:v>12.35</c:v>
                </c:pt>
                <c:pt idx="1303">
                  <c:v>12.38</c:v>
                </c:pt>
                <c:pt idx="1304">
                  <c:v>12.32</c:v>
                </c:pt>
                <c:pt idx="1305">
                  <c:v>12.26</c:v>
                </c:pt>
                <c:pt idx="1306">
                  <c:v>12.21</c:v>
                </c:pt>
                <c:pt idx="1307">
                  <c:v>12.16</c:v>
                </c:pt>
                <c:pt idx="1308">
                  <c:v>12.1</c:v>
                </c:pt>
                <c:pt idx="1309">
                  <c:v>12.06</c:v>
                </c:pt>
                <c:pt idx="1310">
                  <c:v>12.06</c:v>
                </c:pt>
                <c:pt idx="1311">
                  <c:v>12.06</c:v>
                </c:pt>
                <c:pt idx="1312">
                  <c:v>12.04</c:v>
                </c:pt>
                <c:pt idx="1313">
                  <c:v>12.04</c:v>
                </c:pt>
                <c:pt idx="1314">
                  <c:v>12.09</c:v>
                </c:pt>
                <c:pt idx="1315">
                  <c:v>12</c:v>
                </c:pt>
                <c:pt idx="1316">
                  <c:v>11.87</c:v>
                </c:pt>
                <c:pt idx="1317">
                  <c:v>11.77</c:v>
                </c:pt>
                <c:pt idx="1318">
                  <c:v>11.79</c:v>
                </c:pt>
                <c:pt idx="1319">
                  <c:v>11.85</c:v>
                </c:pt>
                <c:pt idx="1320">
                  <c:v>11.92</c:v>
                </c:pt>
                <c:pt idx="1321">
                  <c:v>11.99</c:v>
                </c:pt>
                <c:pt idx="1322">
                  <c:v>12.06</c:v>
                </c:pt>
                <c:pt idx="1323">
                  <c:v>12.14</c:v>
                </c:pt>
                <c:pt idx="1324">
                  <c:v>12.23</c:v>
                </c:pt>
                <c:pt idx="1325">
                  <c:v>12.29</c:v>
                </c:pt>
                <c:pt idx="1326">
                  <c:v>12.32</c:v>
                </c:pt>
                <c:pt idx="1327">
                  <c:v>12.36</c:v>
                </c:pt>
                <c:pt idx="1328">
                  <c:v>12.4</c:v>
                </c:pt>
                <c:pt idx="1329">
                  <c:v>12.43</c:v>
                </c:pt>
                <c:pt idx="1330">
                  <c:v>12.47</c:v>
                </c:pt>
                <c:pt idx="1331">
                  <c:v>12.48</c:v>
                </c:pt>
                <c:pt idx="1332">
                  <c:v>12.48</c:v>
                </c:pt>
                <c:pt idx="1333">
                  <c:v>12.51</c:v>
                </c:pt>
                <c:pt idx="1334">
                  <c:v>12.53</c:v>
                </c:pt>
                <c:pt idx="1335">
                  <c:v>12.6</c:v>
                </c:pt>
                <c:pt idx="1336">
                  <c:v>12.71</c:v>
                </c:pt>
                <c:pt idx="1337">
                  <c:v>12.8</c:v>
                </c:pt>
                <c:pt idx="1338">
                  <c:v>12.87</c:v>
                </c:pt>
                <c:pt idx="1339">
                  <c:v>12.98</c:v>
                </c:pt>
                <c:pt idx="1340">
                  <c:v>13.11</c:v>
                </c:pt>
                <c:pt idx="1341">
                  <c:v>13.25</c:v>
                </c:pt>
                <c:pt idx="1342">
                  <c:v>13.38</c:v>
                </c:pt>
                <c:pt idx="1343">
                  <c:v>13.53</c:v>
                </c:pt>
                <c:pt idx="1344">
                  <c:v>13.67</c:v>
                </c:pt>
                <c:pt idx="1345">
                  <c:v>13.72</c:v>
                </c:pt>
                <c:pt idx="1346">
                  <c:v>13.79</c:v>
                </c:pt>
                <c:pt idx="1347">
                  <c:v>13.93</c:v>
                </c:pt>
                <c:pt idx="1348">
                  <c:v>14.11</c:v>
                </c:pt>
                <c:pt idx="1349">
                  <c:v>14.29</c:v>
                </c:pt>
                <c:pt idx="1350">
                  <c:v>14.49</c:v>
                </c:pt>
                <c:pt idx="1351">
                  <c:v>14.67</c:v>
                </c:pt>
                <c:pt idx="1352">
                  <c:v>14.86</c:v>
                </c:pt>
                <c:pt idx="1353">
                  <c:v>15.08</c:v>
                </c:pt>
                <c:pt idx="1354">
                  <c:v>15.2</c:v>
                </c:pt>
                <c:pt idx="1355">
                  <c:v>15.32</c:v>
                </c:pt>
                <c:pt idx="1356">
                  <c:v>15.53</c:v>
                </c:pt>
                <c:pt idx="1357">
                  <c:v>15.77</c:v>
                </c:pt>
                <c:pt idx="1358">
                  <c:v>16.010000000000002</c:v>
                </c:pt>
                <c:pt idx="1359">
                  <c:v>16.25</c:v>
                </c:pt>
                <c:pt idx="1360">
                  <c:v>16.52</c:v>
                </c:pt>
                <c:pt idx="1361">
                  <c:v>16.8</c:v>
                </c:pt>
                <c:pt idx="1362">
                  <c:v>17.079999999999998</c:v>
                </c:pt>
                <c:pt idx="1363">
                  <c:v>17.32</c:v>
                </c:pt>
                <c:pt idx="1364">
                  <c:v>17.600000000000001</c:v>
                </c:pt>
                <c:pt idx="1365">
                  <c:v>17.75</c:v>
                </c:pt>
                <c:pt idx="1366">
                  <c:v>17.95</c:v>
                </c:pt>
                <c:pt idx="1367">
                  <c:v>18.170000000000002</c:v>
                </c:pt>
                <c:pt idx="1368">
                  <c:v>18.440000000000001</c:v>
                </c:pt>
                <c:pt idx="1369">
                  <c:v>18.73</c:v>
                </c:pt>
                <c:pt idx="1370">
                  <c:v>19.07</c:v>
                </c:pt>
                <c:pt idx="1371">
                  <c:v>19.34</c:v>
                </c:pt>
                <c:pt idx="1372">
                  <c:v>19.64</c:v>
                </c:pt>
                <c:pt idx="1373">
                  <c:v>19.98</c:v>
                </c:pt>
                <c:pt idx="1374">
                  <c:v>20.329999999999998</c:v>
                </c:pt>
                <c:pt idx="1375">
                  <c:v>20.56</c:v>
                </c:pt>
                <c:pt idx="1376">
                  <c:v>20.9</c:v>
                </c:pt>
                <c:pt idx="1377">
                  <c:v>21.3</c:v>
                </c:pt>
                <c:pt idx="1378">
                  <c:v>21.68</c:v>
                </c:pt>
                <c:pt idx="1379">
                  <c:v>21.96</c:v>
                </c:pt>
                <c:pt idx="1380">
                  <c:v>22.38</c:v>
                </c:pt>
                <c:pt idx="1381">
                  <c:v>22.81</c:v>
                </c:pt>
                <c:pt idx="1382">
                  <c:v>23.25</c:v>
                </c:pt>
                <c:pt idx="1383">
                  <c:v>23.56</c:v>
                </c:pt>
                <c:pt idx="1384">
                  <c:v>23.82</c:v>
                </c:pt>
                <c:pt idx="1385">
                  <c:v>24.27</c:v>
                </c:pt>
                <c:pt idx="1386">
                  <c:v>24.59</c:v>
                </c:pt>
                <c:pt idx="1387">
                  <c:v>24.89</c:v>
                </c:pt>
                <c:pt idx="1388">
                  <c:v>25.13</c:v>
                </c:pt>
                <c:pt idx="1389">
                  <c:v>25.22</c:v>
                </c:pt>
                <c:pt idx="1390">
                  <c:v>25.4</c:v>
                </c:pt>
                <c:pt idx="1391">
                  <c:v>25.85</c:v>
                </c:pt>
                <c:pt idx="1392">
                  <c:v>26.33</c:v>
                </c:pt>
                <c:pt idx="1393">
                  <c:v>26.75</c:v>
                </c:pt>
                <c:pt idx="1394">
                  <c:v>27.25</c:v>
                </c:pt>
                <c:pt idx="1395">
                  <c:v>27.75</c:v>
                </c:pt>
                <c:pt idx="1396">
                  <c:v>28.24</c:v>
                </c:pt>
                <c:pt idx="1397">
                  <c:v>28.72</c:v>
                </c:pt>
                <c:pt idx="1398">
                  <c:v>29.24</c:v>
                </c:pt>
                <c:pt idx="1399">
                  <c:v>29.77</c:v>
                </c:pt>
                <c:pt idx="1400">
                  <c:v>30.29</c:v>
                </c:pt>
                <c:pt idx="1401">
                  <c:v>30.8</c:v>
                </c:pt>
                <c:pt idx="1402">
                  <c:v>31.32</c:v>
                </c:pt>
                <c:pt idx="1403">
                  <c:v>31.86</c:v>
                </c:pt>
                <c:pt idx="1404">
                  <c:v>32.4</c:v>
                </c:pt>
                <c:pt idx="1405">
                  <c:v>32.950000000000003</c:v>
                </c:pt>
                <c:pt idx="1406">
                  <c:v>33.5</c:v>
                </c:pt>
                <c:pt idx="1407">
                  <c:v>34.049999999999997</c:v>
                </c:pt>
                <c:pt idx="1408">
                  <c:v>34.61</c:v>
                </c:pt>
                <c:pt idx="1409">
                  <c:v>35.17</c:v>
                </c:pt>
                <c:pt idx="1410">
                  <c:v>35.549999999999997</c:v>
                </c:pt>
                <c:pt idx="1411">
                  <c:v>36.11</c:v>
                </c:pt>
                <c:pt idx="1412">
                  <c:v>36.67</c:v>
                </c:pt>
                <c:pt idx="1413">
                  <c:v>37.229999999999997</c:v>
                </c:pt>
                <c:pt idx="1414">
                  <c:v>37.79</c:v>
                </c:pt>
                <c:pt idx="1415">
                  <c:v>38.11</c:v>
                </c:pt>
                <c:pt idx="1416">
                  <c:v>38.659999999999997</c:v>
                </c:pt>
                <c:pt idx="1417">
                  <c:v>39.22</c:v>
                </c:pt>
                <c:pt idx="1418">
                  <c:v>39.78</c:v>
                </c:pt>
                <c:pt idx="1419">
                  <c:v>40.33</c:v>
                </c:pt>
                <c:pt idx="1420">
                  <c:v>40.880000000000003</c:v>
                </c:pt>
                <c:pt idx="1421">
                  <c:v>41.29</c:v>
                </c:pt>
                <c:pt idx="1422">
                  <c:v>41.67</c:v>
                </c:pt>
                <c:pt idx="1423">
                  <c:v>41.95</c:v>
                </c:pt>
                <c:pt idx="1424">
                  <c:v>41.87</c:v>
                </c:pt>
                <c:pt idx="1425">
                  <c:v>42.06</c:v>
                </c:pt>
                <c:pt idx="1426">
                  <c:v>42.6</c:v>
                </c:pt>
                <c:pt idx="1427">
                  <c:v>43.08</c:v>
                </c:pt>
                <c:pt idx="1428">
                  <c:v>43.59</c:v>
                </c:pt>
                <c:pt idx="1429">
                  <c:v>44.12</c:v>
                </c:pt>
                <c:pt idx="1430">
                  <c:v>44.66</c:v>
                </c:pt>
                <c:pt idx="1431">
                  <c:v>45.19</c:v>
                </c:pt>
                <c:pt idx="1432">
                  <c:v>45.66</c:v>
                </c:pt>
                <c:pt idx="1433">
                  <c:v>46.18</c:v>
                </c:pt>
                <c:pt idx="1434">
                  <c:v>46.7</c:v>
                </c:pt>
                <c:pt idx="1435">
                  <c:v>47.21</c:v>
                </c:pt>
                <c:pt idx="1436">
                  <c:v>47.72</c:v>
                </c:pt>
                <c:pt idx="1437">
                  <c:v>48.23</c:v>
                </c:pt>
                <c:pt idx="1438">
                  <c:v>48.73</c:v>
                </c:pt>
                <c:pt idx="1439">
                  <c:v>49.22</c:v>
                </c:pt>
              </c:numCache>
            </c:numRef>
          </c:yVal>
          <c:smooth val="0"/>
          <c:extLst>
            <c:ext xmlns:c16="http://schemas.microsoft.com/office/drawing/2014/chart" uri="{C3380CC4-5D6E-409C-BE32-E72D297353CC}">
              <c16:uniqueId val="{00000001-FC7D-4DDE-A00F-DAC28C9305FF}"/>
            </c:ext>
          </c:extLst>
        </c:ser>
        <c:ser>
          <c:idx val="2"/>
          <c:order val="2"/>
          <c:tx>
            <c:strRef>
              <c:f>Sheet1!$AG$1</c:f>
              <c:strCache>
                <c:ptCount val="1"/>
                <c:pt idx="0">
                  <c:v>tcouple5 (C)</c:v>
                </c:pt>
              </c:strCache>
            </c:strRef>
          </c:tx>
          <c:spPr>
            <a:ln w="19050" cap="rnd">
              <a:solidFill>
                <a:schemeClr val="accent3"/>
              </a:solidFill>
              <a:round/>
            </a:ln>
            <a:effectLst/>
          </c:spPr>
          <c:marker>
            <c:symbol val="none"/>
          </c:marker>
          <c:xVal>
            <c:numRef>
              <c:f>Sheet1!$E$2:$E$1441</c:f>
              <c:numCache>
                <c:formatCode>General</c:formatCode>
                <c:ptCount val="14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numCache>
            </c:numRef>
          </c:xVal>
          <c:yVal>
            <c:numRef>
              <c:f>Sheet1!$AG$2:$AG$1441</c:f>
              <c:numCache>
                <c:formatCode>General</c:formatCode>
                <c:ptCount val="1440"/>
                <c:pt idx="0">
                  <c:v>62.97</c:v>
                </c:pt>
                <c:pt idx="1">
                  <c:v>63.03</c:v>
                </c:pt>
                <c:pt idx="2">
                  <c:v>63.11</c:v>
                </c:pt>
                <c:pt idx="3">
                  <c:v>63.18</c:v>
                </c:pt>
                <c:pt idx="4">
                  <c:v>63.24</c:v>
                </c:pt>
                <c:pt idx="5">
                  <c:v>63.31</c:v>
                </c:pt>
                <c:pt idx="6">
                  <c:v>63.37</c:v>
                </c:pt>
                <c:pt idx="7">
                  <c:v>63.43</c:v>
                </c:pt>
                <c:pt idx="8">
                  <c:v>63.49</c:v>
                </c:pt>
                <c:pt idx="9">
                  <c:v>63.55</c:v>
                </c:pt>
                <c:pt idx="10">
                  <c:v>63.61</c:v>
                </c:pt>
                <c:pt idx="11">
                  <c:v>63.66</c:v>
                </c:pt>
                <c:pt idx="12">
                  <c:v>63.72</c:v>
                </c:pt>
                <c:pt idx="13">
                  <c:v>63.77</c:v>
                </c:pt>
                <c:pt idx="14">
                  <c:v>63.82</c:v>
                </c:pt>
                <c:pt idx="15">
                  <c:v>63.87</c:v>
                </c:pt>
                <c:pt idx="16">
                  <c:v>63.92</c:v>
                </c:pt>
                <c:pt idx="17">
                  <c:v>63.96</c:v>
                </c:pt>
                <c:pt idx="18">
                  <c:v>64.010000000000005</c:v>
                </c:pt>
                <c:pt idx="19">
                  <c:v>64.05</c:v>
                </c:pt>
                <c:pt idx="20">
                  <c:v>64.09</c:v>
                </c:pt>
                <c:pt idx="21">
                  <c:v>64.13</c:v>
                </c:pt>
                <c:pt idx="22">
                  <c:v>64.180000000000007</c:v>
                </c:pt>
                <c:pt idx="23">
                  <c:v>64.22</c:v>
                </c:pt>
                <c:pt idx="24">
                  <c:v>64.260000000000005</c:v>
                </c:pt>
                <c:pt idx="25">
                  <c:v>64.290000000000006</c:v>
                </c:pt>
                <c:pt idx="26">
                  <c:v>64.33</c:v>
                </c:pt>
                <c:pt idx="27">
                  <c:v>64.37</c:v>
                </c:pt>
                <c:pt idx="28">
                  <c:v>64.41</c:v>
                </c:pt>
                <c:pt idx="29">
                  <c:v>64.44</c:v>
                </c:pt>
                <c:pt idx="30">
                  <c:v>64.48</c:v>
                </c:pt>
                <c:pt idx="31">
                  <c:v>64.510000000000005</c:v>
                </c:pt>
                <c:pt idx="32">
                  <c:v>64.540000000000006</c:v>
                </c:pt>
                <c:pt idx="33">
                  <c:v>64.540000000000006</c:v>
                </c:pt>
                <c:pt idx="34">
                  <c:v>64.540000000000006</c:v>
                </c:pt>
                <c:pt idx="35">
                  <c:v>64.540000000000006</c:v>
                </c:pt>
                <c:pt idx="36">
                  <c:v>64.540000000000006</c:v>
                </c:pt>
                <c:pt idx="37">
                  <c:v>64.540000000000006</c:v>
                </c:pt>
                <c:pt idx="38">
                  <c:v>64.540000000000006</c:v>
                </c:pt>
                <c:pt idx="39">
                  <c:v>64.53</c:v>
                </c:pt>
                <c:pt idx="40">
                  <c:v>64.53</c:v>
                </c:pt>
                <c:pt idx="41">
                  <c:v>64.53</c:v>
                </c:pt>
                <c:pt idx="42">
                  <c:v>64.53</c:v>
                </c:pt>
                <c:pt idx="43">
                  <c:v>64.53</c:v>
                </c:pt>
                <c:pt idx="44">
                  <c:v>64.53</c:v>
                </c:pt>
                <c:pt idx="45">
                  <c:v>64.53</c:v>
                </c:pt>
                <c:pt idx="46">
                  <c:v>64.53</c:v>
                </c:pt>
                <c:pt idx="47">
                  <c:v>64.52</c:v>
                </c:pt>
                <c:pt idx="48">
                  <c:v>64.52</c:v>
                </c:pt>
                <c:pt idx="49">
                  <c:v>64.52</c:v>
                </c:pt>
                <c:pt idx="50">
                  <c:v>64.52</c:v>
                </c:pt>
                <c:pt idx="51">
                  <c:v>64.52</c:v>
                </c:pt>
                <c:pt idx="52">
                  <c:v>64.510000000000005</c:v>
                </c:pt>
                <c:pt idx="53">
                  <c:v>64.510000000000005</c:v>
                </c:pt>
                <c:pt idx="54">
                  <c:v>64.510000000000005</c:v>
                </c:pt>
                <c:pt idx="55">
                  <c:v>64.510000000000005</c:v>
                </c:pt>
                <c:pt idx="56">
                  <c:v>64.510000000000005</c:v>
                </c:pt>
                <c:pt idx="57">
                  <c:v>64.510000000000005</c:v>
                </c:pt>
                <c:pt idx="58">
                  <c:v>64.5</c:v>
                </c:pt>
                <c:pt idx="59">
                  <c:v>64.5</c:v>
                </c:pt>
                <c:pt idx="60">
                  <c:v>64.5</c:v>
                </c:pt>
                <c:pt idx="61">
                  <c:v>64.5</c:v>
                </c:pt>
                <c:pt idx="62">
                  <c:v>64.5</c:v>
                </c:pt>
                <c:pt idx="63">
                  <c:v>64.5</c:v>
                </c:pt>
                <c:pt idx="64">
                  <c:v>64.5</c:v>
                </c:pt>
                <c:pt idx="65">
                  <c:v>64.489999999999995</c:v>
                </c:pt>
                <c:pt idx="66">
                  <c:v>64.489999999999995</c:v>
                </c:pt>
                <c:pt idx="67">
                  <c:v>64.489999999999995</c:v>
                </c:pt>
                <c:pt idx="68">
                  <c:v>64.489999999999995</c:v>
                </c:pt>
                <c:pt idx="69">
                  <c:v>64.489999999999995</c:v>
                </c:pt>
                <c:pt idx="70">
                  <c:v>64.489999999999995</c:v>
                </c:pt>
                <c:pt idx="71">
                  <c:v>64.48</c:v>
                </c:pt>
                <c:pt idx="72">
                  <c:v>64.48</c:v>
                </c:pt>
                <c:pt idx="73">
                  <c:v>64.48</c:v>
                </c:pt>
                <c:pt idx="74">
                  <c:v>64.48</c:v>
                </c:pt>
                <c:pt idx="75">
                  <c:v>64.48</c:v>
                </c:pt>
                <c:pt idx="76">
                  <c:v>64.48</c:v>
                </c:pt>
                <c:pt idx="77">
                  <c:v>64.48</c:v>
                </c:pt>
                <c:pt idx="78">
                  <c:v>64.47</c:v>
                </c:pt>
                <c:pt idx="79">
                  <c:v>64.459999999999994</c:v>
                </c:pt>
                <c:pt idx="80">
                  <c:v>64.459999999999994</c:v>
                </c:pt>
                <c:pt idx="81">
                  <c:v>64.459999999999994</c:v>
                </c:pt>
                <c:pt idx="82">
                  <c:v>64.459999999999994</c:v>
                </c:pt>
                <c:pt idx="83">
                  <c:v>64.459999999999994</c:v>
                </c:pt>
                <c:pt idx="84">
                  <c:v>64.45</c:v>
                </c:pt>
                <c:pt idx="85">
                  <c:v>64.45</c:v>
                </c:pt>
                <c:pt idx="86">
                  <c:v>64.45</c:v>
                </c:pt>
                <c:pt idx="87">
                  <c:v>64.45</c:v>
                </c:pt>
                <c:pt idx="88">
                  <c:v>64.45</c:v>
                </c:pt>
                <c:pt idx="89">
                  <c:v>64.45</c:v>
                </c:pt>
                <c:pt idx="90">
                  <c:v>64.45</c:v>
                </c:pt>
                <c:pt idx="91">
                  <c:v>64.44</c:v>
                </c:pt>
                <c:pt idx="92">
                  <c:v>64.44</c:v>
                </c:pt>
                <c:pt idx="93">
                  <c:v>64.44</c:v>
                </c:pt>
                <c:pt idx="94">
                  <c:v>64.44</c:v>
                </c:pt>
                <c:pt idx="95">
                  <c:v>64.44</c:v>
                </c:pt>
                <c:pt idx="96">
                  <c:v>64.44</c:v>
                </c:pt>
                <c:pt idx="97">
                  <c:v>64.44</c:v>
                </c:pt>
                <c:pt idx="98">
                  <c:v>64.430000000000007</c:v>
                </c:pt>
                <c:pt idx="99">
                  <c:v>64.430000000000007</c:v>
                </c:pt>
                <c:pt idx="100">
                  <c:v>64.430000000000007</c:v>
                </c:pt>
                <c:pt idx="101">
                  <c:v>64.430000000000007</c:v>
                </c:pt>
                <c:pt idx="102">
                  <c:v>64.430000000000007</c:v>
                </c:pt>
                <c:pt idx="103">
                  <c:v>64.430000000000007</c:v>
                </c:pt>
                <c:pt idx="104">
                  <c:v>64.42</c:v>
                </c:pt>
                <c:pt idx="105">
                  <c:v>64.42</c:v>
                </c:pt>
                <c:pt idx="106">
                  <c:v>64.42</c:v>
                </c:pt>
                <c:pt idx="107">
                  <c:v>64.42</c:v>
                </c:pt>
                <c:pt idx="108">
                  <c:v>64.42</c:v>
                </c:pt>
                <c:pt idx="109">
                  <c:v>64.42</c:v>
                </c:pt>
                <c:pt idx="110">
                  <c:v>64.42</c:v>
                </c:pt>
                <c:pt idx="111">
                  <c:v>64.41</c:v>
                </c:pt>
                <c:pt idx="112">
                  <c:v>64.41</c:v>
                </c:pt>
                <c:pt idx="113">
                  <c:v>64.400000000000006</c:v>
                </c:pt>
                <c:pt idx="114">
                  <c:v>64.400000000000006</c:v>
                </c:pt>
                <c:pt idx="115">
                  <c:v>64.400000000000006</c:v>
                </c:pt>
                <c:pt idx="116">
                  <c:v>64.400000000000006</c:v>
                </c:pt>
                <c:pt idx="117">
                  <c:v>64.400000000000006</c:v>
                </c:pt>
                <c:pt idx="118">
                  <c:v>64.400000000000006</c:v>
                </c:pt>
                <c:pt idx="119">
                  <c:v>64.39</c:v>
                </c:pt>
                <c:pt idx="120">
                  <c:v>64.39</c:v>
                </c:pt>
                <c:pt idx="121">
                  <c:v>64.39</c:v>
                </c:pt>
                <c:pt idx="122">
                  <c:v>64.39</c:v>
                </c:pt>
                <c:pt idx="123">
                  <c:v>64.39</c:v>
                </c:pt>
                <c:pt idx="124">
                  <c:v>64.39</c:v>
                </c:pt>
                <c:pt idx="125">
                  <c:v>64.38</c:v>
                </c:pt>
                <c:pt idx="126">
                  <c:v>64.38</c:v>
                </c:pt>
                <c:pt idx="127">
                  <c:v>64.37</c:v>
                </c:pt>
                <c:pt idx="128">
                  <c:v>64.37</c:v>
                </c:pt>
                <c:pt idx="129">
                  <c:v>64.37</c:v>
                </c:pt>
                <c:pt idx="130">
                  <c:v>64.37</c:v>
                </c:pt>
                <c:pt idx="131">
                  <c:v>64.37</c:v>
                </c:pt>
                <c:pt idx="132">
                  <c:v>64.36</c:v>
                </c:pt>
                <c:pt idx="133">
                  <c:v>64.36</c:v>
                </c:pt>
                <c:pt idx="134">
                  <c:v>64.36</c:v>
                </c:pt>
                <c:pt idx="135">
                  <c:v>64.36</c:v>
                </c:pt>
                <c:pt idx="136">
                  <c:v>64.36</c:v>
                </c:pt>
                <c:pt idx="137">
                  <c:v>64.36</c:v>
                </c:pt>
                <c:pt idx="138">
                  <c:v>64.36</c:v>
                </c:pt>
                <c:pt idx="139">
                  <c:v>64.349999999999994</c:v>
                </c:pt>
                <c:pt idx="140">
                  <c:v>64.349999999999994</c:v>
                </c:pt>
                <c:pt idx="141">
                  <c:v>64.349999999999994</c:v>
                </c:pt>
                <c:pt idx="142">
                  <c:v>64.349999999999994</c:v>
                </c:pt>
                <c:pt idx="143">
                  <c:v>64.349999999999994</c:v>
                </c:pt>
                <c:pt idx="144">
                  <c:v>64.349999999999994</c:v>
                </c:pt>
                <c:pt idx="145">
                  <c:v>64.349999999999994</c:v>
                </c:pt>
                <c:pt idx="146">
                  <c:v>64.34</c:v>
                </c:pt>
                <c:pt idx="147">
                  <c:v>64.34</c:v>
                </c:pt>
                <c:pt idx="148">
                  <c:v>64.34</c:v>
                </c:pt>
                <c:pt idx="149">
                  <c:v>64.34</c:v>
                </c:pt>
                <c:pt idx="150">
                  <c:v>64.34</c:v>
                </c:pt>
                <c:pt idx="151">
                  <c:v>64.33</c:v>
                </c:pt>
                <c:pt idx="152">
                  <c:v>64.319999999999993</c:v>
                </c:pt>
                <c:pt idx="153">
                  <c:v>64.319999999999993</c:v>
                </c:pt>
                <c:pt idx="154">
                  <c:v>64.3</c:v>
                </c:pt>
                <c:pt idx="155">
                  <c:v>64.290000000000006</c:v>
                </c:pt>
                <c:pt idx="156">
                  <c:v>64.290000000000006</c:v>
                </c:pt>
                <c:pt idx="157">
                  <c:v>64.290000000000006</c:v>
                </c:pt>
                <c:pt idx="158">
                  <c:v>64.290000000000006</c:v>
                </c:pt>
                <c:pt idx="159">
                  <c:v>64.290000000000006</c:v>
                </c:pt>
                <c:pt idx="160">
                  <c:v>64.28</c:v>
                </c:pt>
                <c:pt idx="161">
                  <c:v>64.28</c:v>
                </c:pt>
                <c:pt idx="162">
                  <c:v>64.28</c:v>
                </c:pt>
                <c:pt idx="163">
                  <c:v>64.28</c:v>
                </c:pt>
                <c:pt idx="164">
                  <c:v>64.28</c:v>
                </c:pt>
                <c:pt idx="165">
                  <c:v>64.28</c:v>
                </c:pt>
                <c:pt idx="166">
                  <c:v>64.28</c:v>
                </c:pt>
                <c:pt idx="167">
                  <c:v>64.27</c:v>
                </c:pt>
                <c:pt idx="168">
                  <c:v>64.27</c:v>
                </c:pt>
                <c:pt idx="169">
                  <c:v>64.27</c:v>
                </c:pt>
                <c:pt idx="170">
                  <c:v>64.27</c:v>
                </c:pt>
                <c:pt idx="171">
                  <c:v>64.27</c:v>
                </c:pt>
                <c:pt idx="172">
                  <c:v>64.27</c:v>
                </c:pt>
                <c:pt idx="173">
                  <c:v>64.27</c:v>
                </c:pt>
                <c:pt idx="174">
                  <c:v>64.260000000000005</c:v>
                </c:pt>
                <c:pt idx="175">
                  <c:v>64.260000000000005</c:v>
                </c:pt>
                <c:pt idx="176">
                  <c:v>64.260000000000005</c:v>
                </c:pt>
                <c:pt idx="177">
                  <c:v>64.260000000000005</c:v>
                </c:pt>
                <c:pt idx="178">
                  <c:v>64.260000000000005</c:v>
                </c:pt>
                <c:pt idx="179">
                  <c:v>64.260000000000005</c:v>
                </c:pt>
                <c:pt idx="180">
                  <c:v>64.260000000000005</c:v>
                </c:pt>
                <c:pt idx="181">
                  <c:v>64.25</c:v>
                </c:pt>
                <c:pt idx="182">
                  <c:v>64.25</c:v>
                </c:pt>
                <c:pt idx="183">
                  <c:v>64.25</c:v>
                </c:pt>
                <c:pt idx="184">
                  <c:v>64.25</c:v>
                </c:pt>
                <c:pt idx="185">
                  <c:v>64.25</c:v>
                </c:pt>
                <c:pt idx="186">
                  <c:v>64.239999999999995</c:v>
                </c:pt>
                <c:pt idx="187">
                  <c:v>64.239999999999995</c:v>
                </c:pt>
                <c:pt idx="188">
                  <c:v>64.239999999999995</c:v>
                </c:pt>
                <c:pt idx="189">
                  <c:v>64.239999999999995</c:v>
                </c:pt>
                <c:pt idx="190">
                  <c:v>64.239999999999995</c:v>
                </c:pt>
                <c:pt idx="191">
                  <c:v>64.239999999999995</c:v>
                </c:pt>
                <c:pt idx="192">
                  <c:v>64.239999999999995</c:v>
                </c:pt>
                <c:pt idx="193">
                  <c:v>64.23</c:v>
                </c:pt>
                <c:pt idx="194">
                  <c:v>64.23</c:v>
                </c:pt>
                <c:pt idx="195">
                  <c:v>64.23</c:v>
                </c:pt>
                <c:pt idx="196">
                  <c:v>64.23</c:v>
                </c:pt>
                <c:pt idx="197">
                  <c:v>64.23</c:v>
                </c:pt>
                <c:pt idx="198">
                  <c:v>64.23</c:v>
                </c:pt>
                <c:pt idx="199">
                  <c:v>64.23</c:v>
                </c:pt>
                <c:pt idx="200">
                  <c:v>64.22</c:v>
                </c:pt>
                <c:pt idx="201">
                  <c:v>64.22</c:v>
                </c:pt>
                <c:pt idx="202">
                  <c:v>64.22</c:v>
                </c:pt>
                <c:pt idx="203">
                  <c:v>64.22</c:v>
                </c:pt>
                <c:pt idx="204">
                  <c:v>64.22</c:v>
                </c:pt>
                <c:pt idx="205">
                  <c:v>64.22</c:v>
                </c:pt>
                <c:pt idx="206">
                  <c:v>64.22</c:v>
                </c:pt>
                <c:pt idx="207">
                  <c:v>64.209999999999994</c:v>
                </c:pt>
                <c:pt idx="208">
                  <c:v>64.209999999999994</c:v>
                </c:pt>
                <c:pt idx="209">
                  <c:v>64.209999999999994</c:v>
                </c:pt>
                <c:pt idx="210">
                  <c:v>64.209999999999994</c:v>
                </c:pt>
                <c:pt idx="211">
                  <c:v>64.209999999999994</c:v>
                </c:pt>
                <c:pt idx="212">
                  <c:v>64.209999999999994</c:v>
                </c:pt>
                <c:pt idx="213">
                  <c:v>64.209999999999994</c:v>
                </c:pt>
                <c:pt idx="214">
                  <c:v>64.2</c:v>
                </c:pt>
                <c:pt idx="215">
                  <c:v>64.2</c:v>
                </c:pt>
                <c:pt idx="216">
                  <c:v>64.2</c:v>
                </c:pt>
                <c:pt idx="217">
                  <c:v>64.2</c:v>
                </c:pt>
                <c:pt idx="218">
                  <c:v>64.2</c:v>
                </c:pt>
                <c:pt idx="219">
                  <c:v>64.2</c:v>
                </c:pt>
                <c:pt idx="220">
                  <c:v>64.2</c:v>
                </c:pt>
                <c:pt idx="221">
                  <c:v>64.19</c:v>
                </c:pt>
                <c:pt idx="222">
                  <c:v>64.19</c:v>
                </c:pt>
                <c:pt idx="223">
                  <c:v>64.19</c:v>
                </c:pt>
                <c:pt idx="224">
                  <c:v>64.19</c:v>
                </c:pt>
                <c:pt idx="225">
                  <c:v>64.19</c:v>
                </c:pt>
                <c:pt idx="226">
                  <c:v>64.180000000000007</c:v>
                </c:pt>
                <c:pt idx="227">
                  <c:v>64.180000000000007</c:v>
                </c:pt>
                <c:pt idx="228">
                  <c:v>64.180000000000007</c:v>
                </c:pt>
                <c:pt idx="229">
                  <c:v>64.180000000000007</c:v>
                </c:pt>
                <c:pt idx="230">
                  <c:v>64.180000000000007</c:v>
                </c:pt>
                <c:pt idx="231">
                  <c:v>64.180000000000007</c:v>
                </c:pt>
                <c:pt idx="232">
                  <c:v>64.180000000000007</c:v>
                </c:pt>
                <c:pt idx="233">
                  <c:v>64.17</c:v>
                </c:pt>
                <c:pt idx="234">
                  <c:v>64.17</c:v>
                </c:pt>
                <c:pt idx="235">
                  <c:v>64.17</c:v>
                </c:pt>
                <c:pt idx="236">
                  <c:v>64.17</c:v>
                </c:pt>
                <c:pt idx="237">
                  <c:v>64.17</c:v>
                </c:pt>
                <c:pt idx="238">
                  <c:v>64.17</c:v>
                </c:pt>
                <c:pt idx="239">
                  <c:v>64.17</c:v>
                </c:pt>
                <c:pt idx="240">
                  <c:v>64.16</c:v>
                </c:pt>
                <c:pt idx="241">
                  <c:v>64.16</c:v>
                </c:pt>
                <c:pt idx="242">
                  <c:v>64.16</c:v>
                </c:pt>
                <c:pt idx="243">
                  <c:v>64.16</c:v>
                </c:pt>
                <c:pt idx="244">
                  <c:v>64.150000000000006</c:v>
                </c:pt>
                <c:pt idx="245">
                  <c:v>64.150000000000006</c:v>
                </c:pt>
                <c:pt idx="246">
                  <c:v>64.150000000000006</c:v>
                </c:pt>
                <c:pt idx="247">
                  <c:v>64.150000000000006</c:v>
                </c:pt>
                <c:pt idx="248">
                  <c:v>64.150000000000006</c:v>
                </c:pt>
                <c:pt idx="249">
                  <c:v>64.14</c:v>
                </c:pt>
                <c:pt idx="250">
                  <c:v>64.14</c:v>
                </c:pt>
                <c:pt idx="251">
                  <c:v>64.14</c:v>
                </c:pt>
                <c:pt idx="252">
                  <c:v>64.14</c:v>
                </c:pt>
                <c:pt idx="253">
                  <c:v>64.14</c:v>
                </c:pt>
                <c:pt idx="254">
                  <c:v>64.13</c:v>
                </c:pt>
                <c:pt idx="255">
                  <c:v>64.13</c:v>
                </c:pt>
                <c:pt idx="256">
                  <c:v>64.13</c:v>
                </c:pt>
                <c:pt idx="257">
                  <c:v>64.13</c:v>
                </c:pt>
                <c:pt idx="258">
                  <c:v>64.13</c:v>
                </c:pt>
                <c:pt idx="259">
                  <c:v>64.13</c:v>
                </c:pt>
                <c:pt idx="260">
                  <c:v>64.13</c:v>
                </c:pt>
                <c:pt idx="261">
                  <c:v>64.12</c:v>
                </c:pt>
                <c:pt idx="262">
                  <c:v>64.12</c:v>
                </c:pt>
                <c:pt idx="263">
                  <c:v>64.12</c:v>
                </c:pt>
                <c:pt idx="264">
                  <c:v>64.12</c:v>
                </c:pt>
                <c:pt idx="265">
                  <c:v>64.12</c:v>
                </c:pt>
                <c:pt idx="266">
                  <c:v>64.11</c:v>
                </c:pt>
                <c:pt idx="267">
                  <c:v>64.11</c:v>
                </c:pt>
                <c:pt idx="268">
                  <c:v>64.11</c:v>
                </c:pt>
                <c:pt idx="269">
                  <c:v>64.11</c:v>
                </c:pt>
                <c:pt idx="270">
                  <c:v>64.11</c:v>
                </c:pt>
                <c:pt idx="271">
                  <c:v>64.099999999999994</c:v>
                </c:pt>
                <c:pt idx="272">
                  <c:v>64.099999999999994</c:v>
                </c:pt>
                <c:pt idx="273">
                  <c:v>64.099999999999994</c:v>
                </c:pt>
                <c:pt idx="274">
                  <c:v>64.099999999999994</c:v>
                </c:pt>
                <c:pt idx="275">
                  <c:v>64.099999999999994</c:v>
                </c:pt>
                <c:pt idx="276">
                  <c:v>64.09</c:v>
                </c:pt>
                <c:pt idx="277">
                  <c:v>64.09</c:v>
                </c:pt>
                <c:pt idx="278">
                  <c:v>64.09</c:v>
                </c:pt>
                <c:pt idx="279">
                  <c:v>64.08</c:v>
                </c:pt>
                <c:pt idx="280">
                  <c:v>64.08</c:v>
                </c:pt>
                <c:pt idx="281">
                  <c:v>64.08</c:v>
                </c:pt>
                <c:pt idx="282">
                  <c:v>64.08</c:v>
                </c:pt>
                <c:pt idx="283">
                  <c:v>64.069999999999993</c:v>
                </c:pt>
                <c:pt idx="284">
                  <c:v>64.069999999999993</c:v>
                </c:pt>
                <c:pt idx="285">
                  <c:v>64.069999999999993</c:v>
                </c:pt>
                <c:pt idx="286">
                  <c:v>64.06</c:v>
                </c:pt>
                <c:pt idx="287">
                  <c:v>64.06</c:v>
                </c:pt>
                <c:pt idx="288">
                  <c:v>64.06</c:v>
                </c:pt>
                <c:pt idx="289">
                  <c:v>64.06</c:v>
                </c:pt>
                <c:pt idx="290">
                  <c:v>64.05</c:v>
                </c:pt>
                <c:pt idx="291">
                  <c:v>64.05</c:v>
                </c:pt>
                <c:pt idx="292">
                  <c:v>64.05</c:v>
                </c:pt>
                <c:pt idx="293">
                  <c:v>64.05</c:v>
                </c:pt>
                <c:pt idx="294">
                  <c:v>64.05</c:v>
                </c:pt>
                <c:pt idx="295">
                  <c:v>64.040000000000006</c:v>
                </c:pt>
                <c:pt idx="296">
                  <c:v>64.040000000000006</c:v>
                </c:pt>
                <c:pt idx="297">
                  <c:v>64.040000000000006</c:v>
                </c:pt>
                <c:pt idx="298">
                  <c:v>64.040000000000006</c:v>
                </c:pt>
                <c:pt idx="299">
                  <c:v>64.040000000000006</c:v>
                </c:pt>
                <c:pt idx="300">
                  <c:v>64.03</c:v>
                </c:pt>
                <c:pt idx="301">
                  <c:v>64.03</c:v>
                </c:pt>
                <c:pt idx="302">
                  <c:v>64.03</c:v>
                </c:pt>
                <c:pt idx="303">
                  <c:v>64.02</c:v>
                </c:pt>
                <c:pt idx="304">
                  <c:v>64.02</c:v>
                </c:pt>
                <c:pt idx="305">
                  <c:v>64.02</c:v>
                </c:pt>
                <c:pt idx="306">
                  <c:v>64.02</c:v>
                </c:pt>
                <c:pt idx="307">
                  <c:v>64.02</c:v>
                </c:pt>
                <c:pt idx="308">
                  <c:v>64.010000000000005</c:v>
                </c:pt>
                <c:pt idx="309">
                  <c:v>64.010000000000005</c:v>
                </c:pt>
                <c:pt idx="310">
                  <c:v>64.010000000000005</c:v>
                </c:pt>
                <c:pt idx="311">
                  <c:v>64</c:v>
                </c:pt>
                <c:pt idx="312">
                  <c:v>64</c:v>
                </c:pt>
                <c:pt idx="313">
                  <c:v>64</c:v>
                </c:pt>
                <c:pt idx="314">
                  <c:v>63.97</c:v>
                </c:pt>
                <c:pt idx="315">
                  <c:v>63.94</c:v>
                </c:pt>
                <c:pt idx="316">
                  <c:v>63.94</c:v>
                </c:pt>
                <c:pt idx="317">
                  <c:v>63.93</c:v>
                </c:pt>
                <c:pt idx="318">
                  <c:v>63.93</c:v>
                </c:pt>
                <c:pt idx="319">
                  <c:v>63.93</c:v>
                </c:pt>
                <c:pt idx="320">
                  <c:v>63.92</c:v>
                </c:pt>
                <c:pt idx="321">
                  <c:v>63.92</c:v>
                </c:pt>
                <c:pt idx="322">
                  <c:v>63.92</c:v>
                </c:pt>
                <c:pt idx="323">
                  <c:v>63.91</c:v>
                </c:pt>
                <c:pt idx="324">
                  <c:v>63.91</c:v>
                </c:pt>
                <c:pt idx="325">
                  <c:v>63.9</c:v>
                </c:pt>
                <c:pt idx="326">
                  <c:v>63.9</c:v>
                </c:pt>
                <c:pt idx="327">
                  <c:v>63.9</c:v>
                </c:pt>
                <c:pt idx="328">
                  <c:v>63.9</c:v>
                </c:pt>
                <c:pt idx="329">
                  <c:v>63.9</c:v>
                </c:pt>
                <c:pt idx="330">
                  <c:v>63.9</c:v>
                </c:pt>
                <c:pt idx="331">
                  <c:v>63.89</c:v>
                </c:pt>
                <c:pt idx="332">
                  <c:v>63.89</c:v>
                </c:pt>
                <c:pt idx="333">
                  <c:v>63.89</c:v>
                </c:pt>
                <c:pt idx="334">
                  <c:v>63.89</c:v>
                </c:pt>
                <c:pt idx="335">
                  <c:v>63.88</c:v>
                </c:pt>
                <c:pt idx="336">
                  <c:v>63.88</c:v>
                </c:pt>
                <c:pt idx="337">
                  <c:v>63.86</c:v>
                </c:pt>
                <c:pt idx="338">
                  <c:v>63.86</c:v>
                </c:pt>
                <c:pt idx="339">
                  <c:v>63.86</c:v>
                </c:pt>
                <c:pt idx="340">
                  <c:v>63.86</c:v>
                </c:pt>
                <c:pt idx="341">
                  <c:v>63.86</c:v>
                </c:pt>
                <c:pt idx="342">
                  <c:v>63.85</c:v>
                </c:pt>
                <c:pt idx="343">
                  <c:v>63.85</c:v>
                </c:pt>
                <c:pt idx="344">
                  <c:v>63.85</c:v>
                </c:pt>
                <c:pt idx="345">
                  <c:v>63.85</c:v>
                </c:pt>
                <c:pt idx="346">
                  <c:v>63.85</c:v>
                </c:pt>
                <c:pt idx="347">
                  <c:v>63.85</c:v>
                </c:pt>
                <c:pt idx="348">
                  <c:v>63.84</c:v>
                </c:pt>
                <c:pt idx="349">
                  <c:v>63.84</c:v>
                </c:pt>
                <c:pt idx="350">
                  <c:v>63.84</c:v>
                </c:pt>
                <c:pt idx="351">
                  <c:v>63.84</c:v>
                </c:pt>
                <c:pt idx="352">
                  <c:v>63.84</c:v>
                </c:pt>
                <c:pt idx="353">
                  <c:v>63.84</c:v>
                </c:pt>
                <c:pt idx="354">
                  <c:v>63.84</c:v>
                </c:pt>
                <c:pt idx="355">
                  <c:v>63.83</c:v>
                </c:pt>
                <c:pt idx="356">
                  <c:v>63.83</c:v>
                </c:pt>
                <c:pt idx="357">
                  <c:v>63.83</c:v>
                </c:pt>
                <c:pt idx="358">
                  <c:v>63.83</c:v>
                </c:pt>
                <c:pt idx="359">
                  <c:v>63.82</c:v>
                </c:pt>
                <c:pt idx="360">
                  <c:v>63.82</c:v>
                </c:pt>
                <c:pt idx="361">
                  <c:v>63.82</c:v>
                </c:pt>
                <c:pt idx="362">
                  <c:v>63.81</c:v>
                </c:pt>
                <c:pt idx="363">
                  <c:v>63.81</c:v>
                </c:pt>
                <c:pt idx="364">
                  <c:v>63.81</c:v>
                </c:pt>
                <c:pt idx="365">
                  <c:v>63.81</c:v>
                </c:pt>
                <c:pt idx="366">
                  <c:v>63.81</c:v>
                </c:pt>
                <c:pt idx="367">
                  <c:v>63.81</c:v>
                </c:pt>
                <c:pt idx="368">
                  <c:v>63.8</c:v>
                </c:pt>
                <c:pt idx="369">
                  <c:v>63.8</c:v>
                </c:pt>
                <c:pt idx="370">
                  <c:v>63.79</c:v>
                </c:pt>
                <c:pt idx="371">
                  <c:v>63.79</c:v>
                </c:pt>
                <c:pt idx="372">
                  <c:v>63.76</c:v>
                </c:pt>
                <c:pt idx="373">
                  <c:v>63.71</c:v>
                </c:pt>
                <c:pt idx="374">
                  <c:v>63.66</c:v>
                </c:pt>
                <c:pt idx="375">
                  <c:v>63.6</c:v>
                </c:pt>
                <c:pt idx="376">
                  <c:v>63.57</c:v>
                </c:pt>
                <c:pt idx="377">
                  <c:v>63.55</c:v>
                </c:pt>
                <c:pt idx="378">
                  <c:v>63.54</c:v>
                </c:pt>
                <c:pt idx="379">
                  <c:v>63.53</c:v>
                </c:pt>
                <c:pt idx="380">
                  <c:v>63.52</c:v>
                </c:pt>
                <c:pt idx="381">
                  <c:v>63.51</c:v>
                </c:pt>
                <c:pt idx="382">
                  <c:v>63.51</c:v>
                </c:pt>
                <c:pt idx="383">
                  <c:v>63.5</c:v>
                </c:pt>
                <c:pt idx="384">
                  <c:v>63.5</c:v>
                </c:pt>
                <c:pt idx="385">
                  <c:v>63.48</c:v>
                </c:pt>
                <c:pt idx="386">
                  <c:v>63.45</c:v>
                </c:pt>
                <c:pt idx="387">
                  <c:v>63.43</c:v>
                </c:pt>
                <c:pt idx="388">
                  <c:v>63.41</c:v>
                </c:pt>
                <c:pt idx="389">
                  <c:v>63.38</c:v>
                </c:pt>
                <c:pt idx="390">
                  <c:v>63.35</c:v>
                </c:pt>
                <c:pt idx="391">
                  <c:v>63.33</c:v>
                </c:pt>
                <c:pt idx="392">
                  <c:v>63.32</c:v>
                </c:pt>
                <c:pt idx="393">
                  <c:v>63.32</c:v>
                </c:pt>
                <c:pt idx="394">
                  <c:v>63.32</c:v>
                </c:pt>
                <c:pt idx="395">
                  <c:v>63.3</c:v>
                </c:pt>
                <c:pt idx="396">
                  <c:v>63.3</c:v>
                </c:pt>
                <c:pt idx="397">
                  <c:v>63.3</c:v>
                </c:pt>
                <c:pt idx="398">
                  <c:v>63.28</c:v>
                </c:pt>
                <c:pt idx="399">
                  <c:v>63.26</c:v>
                </c:pt>
                <c:pt idx="400">
                  <c:v>63.24</c:v>
                </c:pt>
                <c:pt idx="401">
                  <c:v>63.22</c:v>
                </c:pt>
                <c:pt idx="402">
                  <c:v>63.21</c:v>
                </c:pt>
                <c:pt idx="403">
                  <c:v>63.2</c:v>
                </c:pt>
                <c:pt idx="404">
                  <c:v>63.2</c:v>
                </c:pt>
                <c:pt idx="405">
                  <c:v>63.17</c:v>
                </c:pt>
                <c:pt idx="406">
                  <c:v>63.15</c:v>
                </c:pt>
                <c:pt idx="407">
                  <c:v>63.15</c:v>
                </c:pt>
                <c:pt idx="408">
                  <c:v>63.15</c:v>
                </c:pt>
                <c:pt idx="409">
                  <c:v>63.14</c:v>
                </c:pt>
                <c:pt idx="410">
                  <c:v>63.13</c:v>
                </c:pt>
                <c:pt idx="411">
                  <c:v>63.13</c:v>
                </c:pt>
                <c:pt idx="412">
                  <c:v>63.13</c:v>
                </c:pt>
                <c:pt idx="413">
                  <c:v>63.13</c:v>
                </c:pt>
                <c:pt idx="414">
                  <c:v>63.11</c:v>
                </c:pt>
                <c:pt idx="415">
                  <c:v>63.1</c:v>
                </c:pt>
                <c:pt idx="416">
                  <c:v>63.08</c:v>
                </c:pt>
                <c:pt idx="417">
                  <c:v>63.06</c:v>
                </c:pt>
                <c:pt idx="418">
                  <c:v>63.05</c:v>
                </c:pt>
                <c:pt idx="419">
                  <c:v>63.03</c:v>
                </c:pt>
                <c:pt idx="420">
                  <c:v>62.99</c:v>
                </c:pt>
                <c:pt idx="421">
                  <c:v>62.93</c:v>
                </c:pt>
                <c:pt idx="422">
                  <c:v>62.88</c:v>
                </c:pt>
                <c:pt idx="423">
                  <c:v>62.84</c:v>
                </c:pt>
                <c:pt idx="424">
                  <c:v>62.8</c:v>
                </c:pt>
                <c:pt idx="425">
                  <c:v>62.76</c:v>
                </c:pt>
                <c:pt idx="426">
                  <c:v>62.7</c:v>
                </c:pt>
                <c:pt idx="427">
                  <c:v>62.64</c:v>
                </c:pt>
                <c:pt idx="428">
                  <c:v>62.59</c:v>
                </c:pt>
                <c:pt idx="429">
                  <c:v>62.48</c:v>
                </c:pt>
                <c:pt idx="430">
                  <c:v>62.41</c:v>
                </c:pt>
                <c:pt idx="431">
                  <c:v>62.33</c:v>
                </c:pt>
                <c:pt idx="432">
                  <c:v>62.3</c:v>
                </c:pt>
                <c:pt idx="433">
                  <c:v>62.27</c:v>
                </c:pt>
                <c:pt idx="434">
                  <c:v>62.24</c:v>
                </c:pt>
                <c:pt idx="435">
                  <c:v>62.23</c:v>
                </c:pt>
                <c:pt idx="436">
                  <c:v>62.11</c:v>
                </c:pt>
                <c:pt idx="437">
                  <c:v>61.95</c:v>
                </c:pt>
                <c:pt idx="438">
                  <c:v>61.77</c:v>
                </c:pt>
                <c:pt idx="439">
                  <c:v>61.59</c:v>
                </c:pt>
                <c:pt idx="440">
                  <c:v>61.32</c:v>
                </c:pt>
                <c:pt idx="441">
                  <c:v>61.09</c:v>
                </c:pt>
                <c:pt idx="442">
                  <c:v>60.91</c:v>
                </c:pt>
                <c:pt idx="443">
                  <c:v>60.78</c:v>
                </c:pt>
                <c:pt idx="444">
                  <c:v>60.55</c:v>
                </c:pt>
                <c:pt idx="445">
                  <c:v>60.13</c:v>
                </c:pt>
                <c:pt idx="446">
                  <c:v>59.64</c:v>
                </c:pt>
                <c:pt idx="447">
                  <c:v>59.11</c:v>
                </c:pt>
                <c:pt idx="448">
                  <c:v>58.76</c:v>
                </c:pt>
                <c:pt idx="449">
                  <c:v>58.48</c:v>
                </c:pt>
                <c:pt idx="450">
                  <c:v>58.08</c:v>
                </c:pt>
                <c:pt idx="451">
                  <c:v>57.75</c:v>
                </c:pt>
                <c:pt idx="452">
                  <c:v>57.42</c:v>
                </c:pt>
                <c:pt idx="453">
                  <c:v>57.1</c:v>
                </c:pt>
                <c:pt idx="454">
                  <c:v>56.69</c:v>
                </c:pt>
                <c:pt idx="455">
                  <c:v>56.26</c:v>
                </c:pt>
                <c:pt idx="456">
                  <c:v>55.86</c:v>
                </c:pt>
                <c:pt idx="457">
                  <c:v>55.61</c:v>
                </c:pt>
                <c:pt idx="458">
                  <c:v>55.5</c:v>
                </c:pt>
                <c:pt idx="459">
                  <c:v>54.92</c:v>
                </c:pt>
                <c:pt idx="460">
                  <c:v>54.42</c:v>
                </c:pt>
                <c:pt idx="461">
                  <c:v>53.84</c:v>
                </c:pt>
                <c:pt idx="462">
                  <c:v>53.82</c:v>
                </c:pt>
                <c:pt idx="463">
                  <c:v>53.76</c:v>
                </c:pt>
                <c:pt idx="464">
                  <c:v>53.75</c:v>
                </c:pt>
                <c:pt idx="465">
                  <c:v>52.7</c:v>
                </c:pt>
                <c:pt idx="466">
                  <c:v>51.4</c:v>
                </c:pt>
                <c:pt idx="467">
                  <c:v>49.49</c:v>
                </c:pt>
                <c:pt idx="468">
                  <c:v>47.95</c:v>
                </c:pt>
                <c:pt idx="469">
                  <c:v>46.01</c:v>
                </c:pt>
                <c:pt idx="470">
                  <c:v>44.2</c:v>
                </c:pt>
                <c:pt idx="471">
                  <c:v>42.54</c:v>
                </c:pt>
                <c:pt idx="472">
                  <c:v>40.83</c:v>
                </c:pt>
                <c:pt idx="473">
                  <c:v>38.96</c:v>
                </c:pt>
                <c:pt idx="474">
                  <c:v>36.53</c:v>
                </c:pt>
                <c:pt idx="475">
                  <c:v>31.93</c:v>
                </c:pt>
                <c:pt idx="476">
                  <c:v>25.62</c:v>
                </c:pt>
                <c:pt idx="477">
                  <c:v>21.1</c:v>
                </c:pt>
                <c:pt idx="478">
                  <c:v>17.5</c:v>
                </c:pt>
                <c:pt idx="479">
                  <c:v>15</c:v>
                </c:pt>
                <c:pt idx="480">
                  <c:v>13.41</c:v>
                </c:pt>
                <c:pt idx="481">
                  <c:v>12.45</c:v>
                </c:pt>
                <c:pt idx="482">
                  <c:v>11.94</c:v>
                </c:pt>
                <c:pt idx="483">
                  <c:v>11.77</c:v>
                </c:pt>
                <c:pt idx="484">
                  <c:v>11.7</c:v>
                </c:pt>
                <c:pt idx="485">
                  <c:v>11.64</c:v>
                </c:pt>
                <c:pt idx="486">
                  <c:v>11.63</c:v>
                </c:pt>
                <c:pt idx="487">
                  <c:v>11.58</c:v>
                </c:pt>
                <c:pt idx="488">
                  <c:v>11.5</c:v>
                </c:pt>
                <c:pt idx="489">
                  <c:v>11.43</c:v>
                </c:pt>
                <c:pt idx="490">
                  <c:v>11.34</c:v>
                </c:pt>
                <c:pt idx="491">
                  <c:v>11.25</c:v>
                </c:pt>
                <c:pt idx="492">
                  <c:v>11.21</c:v>
                </c:pt>
                <c:pt idx="493">
                  <c:v>11.2</c:v>
                </c:pt>
                <c:pt idx="494">
                  <c:v>11.19</c:v>
                </c:pt>
                <c:pt idx="495">
                  <c:v>11.13</c:v>
                </c:pt>
                <c:pt idx="496">
                  <c:v>11.06</c:v>
                </c:pt>
                <c:pt idx="497">
                  <c:v>11.03</c:v>
                </c:pt>
                <c:pt idx="498">
                  <c:v>11.03</c:v>
                </c:pt>
                <c:pt idx="499">
                  <c:v>11.03</c:v>
                </c:pt>
                <c:pt idx="500">
                  <c:v>11.03</c:v>
                </c:pt>
                <c:pt idx="501">
                  <c:v>11.03</c:v>
                </c:pt>
                <c:pt idx="502">
                  <c:v>11.03</c:v>
                </c:pt>
                <c:pt idx="503">
                  <c:v>11.03</c:v>
                </c:pt>
                <c:pt idx="504">
                  <c:v>11.03</c:v>
                </c:pt>
                <c:pt idx="505">
                  <c:v>11.03</c:v>
                </c:pt>
                <c:pt idx="506">
                  <c:v>11.03</c:v>
                </c:pt>
                <c:pt idx="507">
                  <c:v>11.03</c:v>
                </c:pt>
                <c:pt idx="508">
                  <c:v>11.02</c:v>
                </c:pt>
                <c:pt idx="509">
                  <c:v>11.02</c:v>
                </c:pt>
                <c:pt idx="510">
                  <c:v>11.03</c:v>
                </c:pt>
                <c:pt idx="511">
                  <c:v>11.04</c:v>
                </c:pt>
                <c:pt idx="512">
                  <c:v>11.05</c:v>
                </c:pt>
                <c:pt idx="513">
                  <c:v>11.06</c:v>
                </c:pt>
                <c:pt idx="514">
                  <c:v>11.09</c:v>
                </c:pt>
                <c:pt idx="515">
                  <c:v>11.1</c:v>
                </c:pt>
                <c:pt idx="516">
                  <c:v>11.11</c:v>
                </c:pt>
                <c:pt idx="517">
                  <c:v>11.11</c:v>
                </c:pt>
                <c:pt idx="518">
                  <c:v>11.1</c:v>
                </c:pt>
                <c:pt idx="519">
                  <c:v>11.08</c:v>
                </c:pt>
                <c:pt idx="520">
                  <c:v>11.06</c:v>
                </c:pt>
                <c:pt idx="521">
                  <c:v>11.04</c:v>
                </c:pt>
                <c:pt idx="522">
                  <c:v>11.03</c:v>
                </c:pt>
                <c:pt idx="523">
                  <c:v>11.02</c:v>
                </c:pt>
                <c:pt idx="524">
                  <c:v>11</c:v>
                </c:pt>
                <c:pt idx="525">
                  <c:v>10.99</c:v>
                </c:pt>
                <c:pt idx="526">
                  <c:v>11</c:v>
                </c:pt>
                <c:pt idx="527">
                  <c:v>11.02</c:v>
                </c:pt>
                <c:pt idx="528">
                  <c:v>11.03</c:v>
                </c:pt>
                <c:pt idx="529">
                  <c:v>11.04</c:v>
                </c:pt>
                <c:pt idx="530">
                  <c:v>11.06</c:v>
                </c:pt>
                <c:pt idx="531">
                  <c:v>11.07</c:v>
                </c:pt>
                <c:pt idx="532">
                  <c:v>11.09</c:v>
                </c:pt>
                <c:pt idx="533">
                  <c:v>11.11</c:v>
                </c:pt>
                <c:pt idx="534">
                  <c:v>11.12</c:v>
                </c:pt>
                <c:pt idx="535">
                  <c:v>11.11</c:v>
                </c:pt>
                <c:pt idx="536">
                  <c:v>11.11</c:v>
                </c:pt>
                <c:pt idx="537">
                  <c:v>11.12</c:v>
                </c:pt>
                <c:pt idx="538">
                  <c:v>11.13</c:v>
                </c:pt>
                <c:pt idx="539">
                  <c:v>11.16</c:v>
                </c:pt>
                <c:pt idx="540">
                  <c:v>11.19</c:v>
                </c:pt>
                <c:pt idx="541">
                  <c:v>11.23</c:v>
                </c:pt>
                <c:pt idx="542">
                  <c:v>11.25</c:v>
                </c:pt>
                <c:pt idx="543">
                  <c:v>11.27</c:v>
                </c:pt>
                <c:pt idx="544">
                  <c:v>11.29</c:v>
                </c:pt>
                <c:pt idx="545">
                  <c:v>11.31</c:v>
                </c:pt>
                <c:pt idx="546">
                  <c:v>11.24</c:v>
                </c:pt>
                <c:pt idx="547">
                  <c:v>11.16</c:v>
                </c:pt>
                <c:pt idx="548">
                  <c:v>11.1</c:v>
                </c:pt>
                <c:pt idx="549">
                  <c:v>11.09</c:v>
                </c:pt>
                <c:pt idx="550">
                  <c:v>11.11</c:v>
                </c:pt>
                <c:pt idx="551">
                  <c:v>11.13</c:v>
                </c:pt>
                <c:pt idx="552">
                  <c:v>11.16</c:v>
                </c:pt>
                <c:pt idx="553">
                  <c:v>11.2</c:v>
                </c:pt>
                <c:pt idx="554">
                  <c:v>11.23</c:v>
                </c:pt>
                <c:pt idx="555">
                  <c:v>11.26</c:v>
                </c:pt>
                <c:pt idx="556">
                  <c:v>11.29</c:v>
                </c:pt>
                <c:pt idx="557">
                  <c:v>11.32</c:v>
                </c:pt>
                <c:pt idx="558">
                  <c:v>11.36</c:v>
                </c:pt>
                <c:pt idx="559">
                  <c:v>11.4</c:v>
                </c:pt>
                <c:pt idx="560">
                  <c:v>11.39</c:v>
                </c:pt>
                <c:pt idx="561">
                  <c:v>11.38</c:v>
                </c:pt>
                <c:pt idx="562">
                  <c:v>11.4</c:v>
                </c:pt>
                <c:pt idx="563">
                  <c:v>11.39</c:v>
                </c:pt>
                <c:pt idx="564">
                  <c:v>11.34</c:v>
                </c:pt>
                <c:pt idx="565">
                  <c:v>11.3</c:v>
                </c:pt>
                <c:pt idx="566">
                  <c:v>11.25</c:v>
                </c:pt>
                <c:pt idx="567">
                  <c:v>11.21</c:v>
                </c:pt>
                <c:pt idx="568">
                  <c:v>11.17</c:v>
                </c:pt>
                <c:pt idx="569">
                  <c:v>11.14</c:v>
                </c:pt>
                <c:pt idx="570">
                  <c:v>11.11</c:v>
                </c:pt>
                <c:pt idx="571">
                  <c:v>11.07</c:v>
                </c:pt>
                <c:pt idx="572">
                  <c:v>11.05</c:v>
                </c:pt>
                <c:pt idx="573">
                  <c:v>11.03</c:v>
                </c:pt>
                <c:pt idx="574">
                  <c:v>11.01</c:v>
                </c:pt>
                <c:pt idx="575">
                  <c:v>11</c:v>
                </c:pt>
                <c:pt idx="576">
                  <c:v>10.99</c:v>
                </c:pt>
                <c:pt idx="577">
                  <c:v>11</c:v>
                </c:pt>
                <c:pt idx="578">
                  <c:v>11</c:v>
                </c:pt>
                <c:pt idx="579">
                  <c:v>11</c:v>
                </c:pt>
                <c:pt idx="580">
                  <c:v>11</c:v>
                </c:pt>
                <c:pt idx="581">
                  <c:v>11.01</c:v>
                </c:pt>
                <c:pt idx="582">
                  <c:v>11.02</c:v>
                </c:pt>
                <c:pt idx="583">
                  <c:v>11.04</c:v>
                </c:pt>
                <c:pt idx="584">
                  <c:v>11.05</c:v>
                </c:pt>
                <c:pt idx="585">
                  <c:v>11.07</c:v>
                </c:pt>
                <c:pt idx="586">
                  <c:v>11.08</c:v>
                </c:pt>
                <c:pt idx="587">
                  <c:v>11.1</c:v>
                </c:pt>
                <c:pt idx="588">
                  <c:v>11.12</c:v>
                </c:pt>
                <c:pt idx="589">
                  <c:v>11.13</c:v>
                </c:pt>
                <c:pt idx="590">
                  <c:v>11.15</c:v>
                </c:pt>
                <c:pt idx="591">
                  <c:v>11.17</c:v>
                </c:pt>
                <c:pt idx="592">
                  <c:v>11.19</c:v>
                </c:pt>
                <c:pt idx="593">
                  <c:v>11.2</c:v>
                </c:pt>
                <c:pt idx="594">
                  <c:v>11.19</c:v>
                </c:pt>
                <c:pt idx="595">
                  <c:v>11.18</c:v>
                </c:pt>
                <c:pt idx="596">
                  <c:v>11.18</c:v>
                </c:pt>
                <c:pt idx="597">
                  <c:v>11.18</c:v>
                </c:pt>
                <c:pt idx="598">
                  <c:v>11.19</c:v>
                </c:pt>
                <c:pt idx="599">
                  <c:v>11.19</c:v>
                </c:pt>
                <c:pt idx="600">
                  <c:v>11.2</c:v>
                </c:pt>
                <c:pt idx="601">
                  <c:v>11.21</c:v>
                </c:pt>
                <c:pt idx="602">
                  <c:v>11.23</c:v>
                </c:pt>
                <c:pt idx="603">
                  <c:v>11.25</c:v>
                </c:pt>
                <c:pt idx="604">
                  <c:v>11.28</c:v>
                </c:pt>
                <c:pt idx="605">
                  <c:v>11.31</c:v>
                </c:pt>
                <c:pt idx="606">
                  <c:v>11.36</c:v>
                </c:pt>
                <c:pt idx="607">
                  <c:v>11.4</c:v>
                </c:pt>
                <c:pt idx="608">
                  <c:v>11.45</c:v>
                </c:pt>
                <c:pt idx="609">
                  <c:v>11.5</c:v>
                </c:pt>
                <c:pt idx="610">
                  <c:v>11.56</c:v>
                </c:pt>
                <c:pt idx="611">
                  <c:v>11.62</c:v>
                </c:pt>
                <c:pt idx="612">
                  <c:v>11.66</c:v>
                </c:pt>
                <c:pt idx="613">
                  <c:v>11.68</c:v>
                </c:pt>
                <c:pt idx="614">
                  <c:v>11.7</c:v>
                </c:pt>
                <c:pt idx="615">
                  <c:v>11.74</c:v>
                </c:pt>
                <c:pt idx="616">
                  <c:v>11.8</c:v>
                </c:pt>
                <c:pt idx="617">
                  <c:v>11.88</c:v>
                </c:pt>
                <c:pt idx="618">
                  <c:v>11.97</c:v>
                </c:pt>
                <c:pt idx="619">
                  <c:v>12.07</c:v>
                </c:pt>
                <c:pt idx="620">
                  <c:v>12.17</c:v>
                </c:pt>
                <c:pt idx="621">
                  <c:v>12.28</c:v>
                </c:pt>
                <c:pt idx="622">
                  <c:v>12.39</c:v>
                </c:pt>
                <c:pt idx="623">
                  <c:v>12.5</c:v>
                </c:pt>
                <c:pt idx="624">
                  <c:v>12.62</c:v>
                </c:pt>
                <c:pt idx="625">
                  <c:v>12.72</c:v>
                </c:pt>
                <c:pt idx="626">
                  <c:v>12.84</c:v>
                </c:pt>
                <c:pt idx="627">
                  <c:v>12.96</c:v>
                </c:pt>
                <c:pt idx="628">
                  <c:v>13.11</c:v>
                </c:pt>
                <c:pt idx="629">
                  <c:v>13.27</c:v>
                </c:pt>
                <c:pt idx="630">
                  <c:v>13.44</c:v>
                </c:pt>
                <c:pt idx="631">
                  <c:v>13.59</c:v>
                </c:pt>
                <c:pt idx="632">
                  <c:v>13.76</c:v>
                </c:pt>
                <c:pt idx="633">
                  <c:v>13.94</c:v>
                </c:pt>
                <c:pt idx="634">
                  <c:v>14.15</c:v>
                </c:pt>
                <c:pt idx="635">
                  <c:v>14.37</c:v>
                </c:pt>
                <c:pt idx="636">
                  <c:v>14.61</c:v>
                </c:pt>
                <c:pt idx="637">
                  <c:v>14.85</c:v>
                </c:pt>
                <c:pt idx="638">
                  <c:v>15.06</c:v>
                </c:pt>
                <c:pt idx="639">
                  <c:v>15.32</c:v>
                </c:pt>
                <c:pt idx="640">
                  <c:v>15.58</c:v>
                </c:pt>
                <c:pt idx="641">
                  <c:v>15.85</c:v>
                </c:pt>
                <c:pt idx="642">
                  <c:v>15.86</c:v>
                </c:pt>
                <c:pt idx="643">
                  <c:v>15.75</c:v>
                </c:pt>
                <c:pt idx="644">
                  <c:v>15.62</c:v>
                </c:pt>
                <c:pt idx="645">
                  <c:v>15.76</c:v>
                </c:pt>
                <c:pt idx="646">
                  <c:v>16.04</c:v>
                </c:pt>
                <c:pt idx="647">
                  <c:v>16.329999999999998</c:v>
                </c:pt>
                <c:pt idx="648">
                  <c:v>16.63</c:v>
                </c:pt>
                <c:pt idx="649">
                  <c:v>16.940000000000001</c:v>
                </c:pt>
                <c:pt idx="650">
                  <c:v>17.28</c:v>
                </c:pt>
                <c:pt idx="651">
                  <c:v>17.59</c:v>
                </c:pt>
                <c:pt idx="652">
                  <c:v>17.72</c:v>
                </c:pt>
                <c:pt idx="653">
                  <c:v>17.940000000000001</c:v>
                </c:pt>
                <c:pt idx="654">
                  <c:v>18.21</c:v>
                </c:pt>
                <c:pt idx="655">
                  <c:v>18.55</c:v>
                </c:pt>
                <c:pt idx="656">
                  <c:v>18.82</c:v>
                </c:pt>
                <c:pt idx="657">
                  <c:v>19.149999999999999</c:v>
                </c:pt>
                <c:pt idx="658">
                  <c:v>19.440000000000001</c:v>
                </c:pt>
                <c:pt idx="659">
                  <c:v>19.66</c:v>
                </c:pt>
                <c:pt idx="660">
                  <c:v>20.059999999999999</c:v>
                </c:pt>
                <c:pt idx="661">
                  <c:v>20.49</c:v>
                </c:pt>
                <c:pt idx="662">
                  <c:v>20.93</c:v>
                </c:pt>
                <c:pt idx="663">
                  <c:v>21.39</c:v>
                </c:pt>
                <c:pt idx="664">
                  <c:v>21.85</c:v>
                </c:pt>
                <c:pt idx="665">
                  <c:v>22.32</c:v>
                </c:pt>
                <c:pt idx="666">
                  <c:v>22.81</c:v>
                </c:pt>
                <c:pt idx="667">
                  <c:v>23.03</c:v>
                </c:pt>
                <c:pt idx="668">
                  <c:v>23.06</c:v>
                </c:pt>
                <c:pt idx="669">
                  <c:v>23.11</c:v>
                </c:pt>
                <c:pt idx="670">
                  <c:v>23.16</c:v>
                </c:pt>
                <c:pt idx="671">
                  <c:v>23.21</c:v>
                </c:pt>
                <c:pt idx="672">
                  <c:v>23.6</c:v>
                </c:pt>
                <c:pt idx="673">
                  <c:v>24.06</c:v>
                </c:pt>
                <c:pt idx="674">
                  <c:v>24.57</c:v>
                </c:pt>
                <c:pt idx="675">
                  <c:v>24.96</c:v>
                </c:pt>
                <c:pt idx="676">
                  <c:v>25.22</c:v>
                </c:pt>
                <c:pt idx="677">
                  <c:v>25.68</c:v>
                </c:pt>
                <c:pt idx="678">
                  <c:v>26.18</c:v>
                </c:pt>
                <c:pt idx="679">
                  <c:v>26.61</c:v>
                </c:pt>
                <c:pt idx="680">
                  <c:v>27.15</c:v>
                </c:pt>
                <c:pt idx="681">
                  <c:v>27.71</c:v>
                </c:pt>
                <c:pt idx="682">
                  <c:v>28.25</c:v>
                </c:pt>
                <c:pt idx="683">
                  <c:v>28.79</c:v>
                </c:pt>
                <c:pt idx="684">
                  <c:v>29.28</c:v>
                </c:pt>
                <c:pt idx="685">
                  <c:v>29.7</c:v>
                </c:pt>
                <c:pt idx="686">
                  <c:v>30.27</c:v>
                </c:pt>
                <c:pt idx="687">
                  <c:v>30.55</c:v>
                </c:pt>
                <c:pt idx="688">
                  <c:v>30.79</c:v>
                </c:pt>
                <c:pt idx="689">
                  <c:v>31.14</c:v>
                </c:pt>
                <c:pt idx="690">
                  <c:v>31.59</c:v>
                </c:pt>
                <c:pt idx="691">
                  <c:v>32.04</c:v>
                </c:pt>
                <c:pt idx="692">
                  <c:v>32.520000000000003</c:v>
                </c:pt>
                <c:pt idx="693">
                  <c:v>33.03</c:v>
                </c:pt>
                <c:pt idx="694">
                  <c:v>33.44</c:v>
                </c:pt>
                <c:pt idx="695">
                  <c:v>33.83</c:v>
                </c:pt>
                <c:pt idx="696">
                  <c:v>34.28</c:v>
                </c:pt>
                <c:pt idx="697">
                  <c:v>34.71</c:v>
                </c:pt>
                <c:pt idx="698">
                  <c:v>35.21</c:v>
                </c:pt>
                <c:pt idx="699">
                  <c:v>35.54</c:v>
                </c:pt>
                <c:pt idx="700">
                  <c:v>35.96</c:v>
                </c:pt>
                <c:pt idx="701">
                  <c:v>36.369999999999997</c:v>
                </c:pt>
                <c:pt idx="702">
                  <c:v>36.92</c:v>
                </c:pt>
                <c:pt idx="703">
                  <c:v>37.450000000000003</c:v>
                </c:pt>
                <c:pt idx="704">
                  <c:v>38.020000000000003</c:v>
                </c:pt>
                <c:pt idx="705">
                  <c:v>38.4</c:v>
                </c:pt>
                <c:pt idx="706">
                  <c:v>38.78</c:v>
                </c:pt>
                <c:pt idx="707">
                  <c:v>39.119999999999997</c:v>
                </c:pt>
                <c:pt idx="708">
                  <c:v>39.58</c:v>
                </c:pt>
                <c:pt idx="709">
                  <c:v>40.1</c:v>
                </c:pt>
                <c:pt idx="710">
                  <c:v>40.619999999999997</c:v>
                </c:pt>
                <c:pt idx="711">
                  <c:v>41.14</c:v>
                </c:pt>
                <c:pt idx="712">
                  <c:v>41.62</c:v>
                </c:pt>
                <c:pt idx="713">
                  <c:v>42.12</c:v>
                </c:pt>
                <c:pt idx="714">
                  <c:v>42.52</c:v>
                </c:pt>
                <c:pt idx="715">
                  <c:v>42.98</c:v>
                </c:pt>
                <c:pt idx="716">
                  <c:v>43.34</c:v>
                </c:pt>
                <c:pt idx="717">
                  <c:v>43.63</c:v>
                </c:pt>
                <c:pt idx="718">
                  <c:v>44.1</c:v>
                </c:pt>
                <c:pt idx="719">
                  <c:v>44.57</c:v>
                </c:pt>
                <c:pt idx="720">
                  <c:v>44.89</c:v>
                </c:pt>
                <c:pt idx="721">
                  <c:v>45.1</c:v>
                </c:pt>
                <c:pt idx="722">
                  <c:v>45.54</c:v>
                </c:pt>
                <c:pt idx="723">
                  <c:v>45.95</c:v>
                </c:pt>
                <c:pt idx="724">
                  <c:v>46.36</c:v>
                </c:pt>
                <c:pt idx="725">
                  <c:v>46.76</c:v>
                </c:pt>
                <c:pt idx="726">
                  <c:v>47.16</c:v>
                </c:pt>
                <c:pt idx="727">
                  <c:v>47.6</c:v>
                </c:pt>
                <c:pt idx="728">
                  <c:v>47.95</c:v>
                </c:pt>
                <c:pt idx="729">
                  <c:v>48.19</c:v>
                </c:pt>
                <c:pt idx="730">
                  <c:v>48.39</c:v>
                </c:pt>
                <c:pt idx="731">
                  <c:v>48.6</c:v>
                </c:pt>
                <c:pt idx="732">
                  <c:v>48.99</c:v>
                </c:pt>
                <c:pt idx="733">
                  <c:v>49.26</c:v>
                </c:pt>
                <c:pt idx="734">
                  <c:v>49.63</c:v>
                </c:pt>
                <c:pt idx="735">
                  <c:v>49.79</c:v>
                </c:pt>
                <c:pt idx="736">
                  <c:v>50.18</c:v>
                </c:pt>
                <c:pt idx="737">
                  <c:v>50.6</c:v>
                </c:pt>
                <c:pt idx="738">
                  <c:v>51.01</c:v>
                </c:pt>
                <c:pt idx="739">
                  <c:v>51.39</c:v>
                </c:pt>
                <c:pt idx="740">
                  <c:v>51.72</c:v>
                </c:pt>
                <c:pt idx="741">
                  <c:v>52.1</c:v>
                </c:pt>
                <c:pt idx="742">
                  <c:v>52.37</c:v>
                </c:pt>
                <c:pt idx="743">
                  <c:v>52.52</c:v>
                </c:pt>
                <c:pt idx="744">
                  <c:v>52.76</c:v>
                </c:pt>
                <c:pt idx="745">
                  <c:v>53.01</c:v>
                </c:pt>
                <c:pt idx="746">
                  <c:v>53.16</c:v>
                </c:pt>
                <c:pt idx="747">
                  <c:v>53.41</c:v>
                </c:pt>
                <c:pt idx="748">
                  <c:v>53.66</c:v>
                </c:pt>
                <c:pt idx="749">
                  <c:v>54</c:v>
                </c:pt>
                <c:pt idx="750">
                  <c:v>54.07</c:v>
                </c:pt>
                <c:pt idx="751">
                  <c:v>54.37</c:v>
                </c:pt>
                <c:pt idx="752">
                  <c:v>54.69</c:v>
                </c:pt>
                <c:pt idx="753">
                  <c:v>54.98</c:v>
                </c:pt>
                <c:pt idx="754">
                  <c:v>55.26</c:v>
                </c:pt>
                <c:pt idx="755">
                  <c:v>55.53</c:v>
                </c:pt>
                <c:pt idx="756">
                  <c:v>55.57</c:v>
                </c:pt>
                <c:pt idx="757">
                  <c:v>55.66</c:v>
                </c:pt>
                <c:pt idx="758">
                  <c:v>55.91</c:v>
                </c:pt>
                <c:pt idx="759">
                  <c:v>56.08</c:v>
                </c:pt>
                <c:pt idx="760">
                  <c:v>56.21</c:v>
                </c:pt>
                <c:pt idx="761">
                  <c:v>56.25</c:v>
                </c:pt>
                <c:pt idx="762">
                  <c:v>56.42</c:v>
                </c:pt>
                <c:pt idx="763">
                  <c:v>56.59</c:v>
                </c:pt>
                <c:pt idx="764">
                  <c:v>56.84</c:v>
                </c:pt>
                <c:pt idx="765">
                  <c:v>57.07</c:v>
                </c:pt>
                <c:pt idx="766">
                  <c:v>57.33</c:v>
                </c:pt>
                <c:pt idx="767">
                  <c:v>57.52</c:v>
                </c:pt>
                <c:pt idx="768">
                  <c:v>57.72</c:v>
                </c:pt>
                <c:pt idx="769">
                  <c:v>57.97</c:v>
                </c:pt>
                <c:pt idx="770">
                  <c:v>58.21</c:v>
                </c:pt>
                <c:pt idx="771">
                  <c:v>58.45</c:v>
                </c:pt>
                <c:pt idx="772">
                  <c:v>58.66</c:v>
                </c:pt>
                <c:pt idx="773">
                  <c:v>58.8</c:v>
                </c:pt>
                <c:pt idx="774">
                  <c:v>58.94</c:v>
                </c:pt>
                <c:pt idx="775">
                  <c:v>59.07</c:v>
                </c:pt>
                <c:pt idx="776">
                  <c:v>59.2</c:v>
                </c:pt>
                <c:pt idx="777">
                  <c:v>59.34</c:v>
                </c:pt>
                <c:pt idx="778">
                  <c:v>59.5</c:v>
                </c:pt>
                <c:pt idx="779">
                  <c:v>59.63</c:v>
                </c:pt>
                <c:pt idx="780">
                  <c:v>59.81</c:v>
                </c:pt>
                <c:pt idx="781">
                  <c:v>60</c:v>
                </c:pt>
                <c:pt idx="782">
                  <c:v>60.19</c:v>
                </c:pt>
                <c:pt idx="783">
                  <c:v>60.38</c:v>
                </c:pt>
                <c:pt idx="784">
                  <c:v>60.53</c:v>
                </c:pt>
                <c:pt idx="785">
                  <c:v>60.67</c:v>
                </c:pt>
                <c:pt idx="786">
                  <c:v>60.79</c:v>
                </c:pt>
                <c:pt idx="787">
                  <c:v>60.9</c:v>
                </c:pt>
                <c:pt idx="788">
                  <c:v>61.03</c:v>
                </c:pt>
                <c:pt idx="789">
                  <c:v>61.16</c:v>
                </c:pt>
                <c:pt idx="790">
                  <c:v>61.23</c:v>
                </c:pt>
                <c:pt idx="791">
                  <c:v>61.32</c:v>
                </c:pt>
                <c:pt idx="792">
                  <c:v>61.41</c:v>
                </c:pt>
                <c:pt idx="793">
                  <c:v>61.5</c:v>
                </c:pt>
                <c:pt idx="794">
                  <c:v>61.63</c:v>
                </c:pt>
                <c:pt idx="795">
                  <c:v>61.66</c:v>
                </c:pt>
                <c:pt idx="796">
                  <c:v>61.76</c:v>
                </c:pt>
                <c:pt idx="797">
                  <c:v>61.88</c:v>
                </c:pt>
                <c:pt idx="798">
                  <c:v>62</c:v>
                </c:pt>
                <c:pt idx="799">
                  <c:v>62.14</c:v>
                </c:pt>
                <c:pt idx="800">
                  <c:v>62.26</c:v>
                </c:pt>
                <c:pt idx="801">
                  <c:v>62.36</c:v>
                </c:pt>
                <c:pt idx="802">
                  <c:v>62.45</c:v>
                </c:pt>
                <c:pt idx="803">
                  <c:v>62.5</c:v>
                </c:pt>
                <c:pt idx="804">
                  <c:v>62.5</c:v>
                </c:pt>
                <c:pt idx="805">
                  <c:v>62.52</c:v>
                </c:pt>
                <c:pt idx="806">
                  <c:v>62.57</c:v>
                </c:pt>
                <c:pt idx="807">
                  <c:v>62.66</c:v>
                </c:pt>
                <c:pt idx="808">
                  <c:v>62.76</c:v>
                </c:pt>
                <c:pt idx="809">
                  <c:v>62.86</c:v>
                </c:pt>
                <c:pt idx="810">
                  <c:v>62.92</c:v>
                </c:pt>
                <c:pt idx="811">
                  <c:v>62.99</c:v>
                </c:pt>
                <c:pt idx="812">
                  <c:v>63.05</c:v>
                </c:pt>
                <c:pt idx="813">
                  <c:v>63.14</c:v>
                </c:pt>
                <c:pt idx="814">
                  <c:v>63.23</c:v>
                </c:pt>
                <c:pt idx="815">
                  <c:v>63.32</c:v>
                </c:pt>
                <c:pt idx="816">
                  <c:v>63.4</c:v>
                </c:pt>
                <c:pt idx="817">
                  <c:v>63.49</c:v>
                </c:pt>
                <c:pt idx="818">
                  <c:v>63.58</c:v>
                </c:pt>
                <c:pt idx="819">
                  <c:v>63.66</c:v>
                </c:pt>
                <c:pt idx="820">
                  <c:v>63.74</c:v>
                </c:pt>
                <c:pt idx="821">
                  <c:v>63.8</c:v>
                </c:pt>
                <c:pt idx="822">
                  <c:v>63.86</c:v>
                </c:pt>
                <c:pt idx="823">
                  <c:v>63.9</c:v>
                </c:pt>
                <c:pt idx="824">
                  <c:v>63.93</c:v>
                </c:pt>
                <c:pt idx="825">
                  <c:v>63.97</c:v>
                </c:pt>
                <c:pt idx="826">
                  <c:v>64.03</c:v>
                </c:pt>
                <c:pt idx="827">
                  <c:v>64.09</c:v>
                </c:pt>
                <c:pt idx="828">
                  <c:v>64.14</c:v>
                </c:pt>
                <c:pt idx="829">
                  <c:v>64.180000000000007</c:v>
                </c:pt>
                <c:pt idx="830">
                  <c:v>64.22</c:v>
                </c:pt>
                <c:pt idx="831">
                  <c:v>64.25</c:v>
                </c:pt>
                <c:pt idx="832">
                  <c:v>64.260000000000005</c:v>
                </c:pt>
                <c:pt idx="833">
                  <c:v>64.290000000000006</c:v>
                </c:pt>
                <c:pt idx="834">
                  <c:v>64.33</c:v>
                </c:pt>
                <c:pt idx="835">
                  <c:v>64.37</c:v>
                </c:pt>
                <c:pt idx="836">
                  <c:v>64.39</c:v>
                </c:pt>
                <c:pt idx="837">
                  <c:v>64.41</c:v>
                </c:pt>
                <c:pt idx="838">
                  <c:v>64.430000000000007</c:v>
                </c:pt>
                <c:pt idx="839">
                  <c:v>64.459999999999994</c:v>
                </c:pt>
                <c:pt idx="840">
                  <c:v>64.489999999999995</c:v>
                </c:pt>
                <c:pt idx="841">
                  <c:v>64.510000000000005</c:v>
                </c:pt>
                <c:pt idx="842">
                  <c:v>64.53</c:v>
                </c:pt>
                <c:pt idx="843">
                  <c:v>64.55</c:v>
                </c:pt>
                <c:pt idx="844">
                  <c:v>64.569999999999993</c:v>
                </c:pt>
                <c:pt idx="845">
                  <c:v>64.58</c:v>
                </c:pt>
                <c:pt idx="846">
                  <c:v>64.599999999999994</c:v>
                </c:pt>
                <c:pt idx="847">
                  <c:v>64.62</c:v>
                </c:pt>
                <c:pt idx="848">
                  <c:v>64.63</c:v>
                </c:pt>
                <c:pt idx="849">
                  <c:v>64.650000000000006</c:v>
                </c:pt>
                <c:pt idx="850">
                  <c:v>64.650000000000006</c:v>
                </c:pt>
                <c:pt idx="851">
                  <c:v>64.64</c:v>
                </c:pt>
                <c:pt idx="852">
                  <c:v>64.64</c:v>
                </c:pt>
                <c:pt idx="853">
                  <c:v>64.64</c:v>
                </c:pt>
                <c:pt idx="854">
                  <c:v>64.64</c:v>
                </c:pt>
                <c:pt idx="855">
                  <c:v>64.64</c:v>
                </c:pt>
                <c:pt idx="856">
                  <c:v>64.63</c:v>
                </c:pt>
                <c:pt idx="857">
                  <c:v>64.63</c:v>
                </c:pt>
                <c:pt idx="858">
                  <c:v>64.63</c:v>
                </c:pt>
                <c:pt idx="859">
                  <c:v>64.63</c:v>
                </c:pt>
                <c:pt idx="860">
                  <c:v>64.63</c:v>
                </c:pt>
                <c:pt idx="861">
                  <c:v>64.62</c:v>
                </c:pt>
                <c:pt idx="862">
                  <c:v>64.62</c:v>
                </c:pt>
                <c:pt idx="863">
                  <c:v>64.62</c:v>
                </c:pt>
                <c:pt idx="864">
                  <c:v>64.62</c:v>
                </c:pt>
                <c:pt idx="865">
                  <c:v>64.62</c:v>
                </c:pt>
                <c:pt idx="866">
                  <c:v>64.61</c:v>
                </c:pt>
                <c:pt idx="867">
                  <c:v>64.599999999999994</c:v>
                </c:pt>
                <c:pt idx="868">
                  <c:v>64.58</c:v>
                </c:pt>
                <c:pt idx="869">
                  <c:v>64.569999999999993</c:v>
                </c:pt>
                <c:pt idx="870">
                  <c:v>64.55</c:v>
                </c:pt>
                <c:pt idx="871">
                  <c:v>64.540000000000006</c:v>
                </c:pt>
                <c:pt idx="872">
                  <c:v>64.52</c:v>
                </c:pt>
                <c:pt idx="873">
                  <c:v>64.5</c:v>
                </c:pt>
                <c:pt idx="874">
                  <c:v>64.48</c:v>
                </c:pt>
                <c:pt idx="875">
                  <c:v>64.45</c:v>
                </c:pt>
                <c:pt idx="876">
                  <c:v>64.42</c:v>
                </c:pt>
                <c:pt idx="877">
                  <c:v>64.39</c:v>
                </c:pt>
                <c:pt idx="878">
                  <c:v>64.36</c:v>
                </c:pt>
                <c:pt idx="879">
                  <c:v>64.33</c:v>
                </c:pt>
                <c:pt idx="880">
                  <c:v>64.3</c:v>
                </c:pt>
                <c:pt idx="881">
                  <c:v>64.260000000000005</c:v>
                </c:pt>
                <c:pt idx="882">
                  <c:v>64.22</c:v>
                </c:pt>
                <c:pt idx="883">
                  <c:v>64.180000000000007</c:v>
                </c:pt>
                <c:pt idx="884">
                  <c:v>64.150000000000006</c:v>
                </c:pt>
                <c:pt idx="885">
                  <c:v>64.150000000000006</c:v>
                </c:pt>
                <c:pt idx="886">
                  <c:v>64.14</c:v>
                </c:pt>
                <c:pt idx="887">
                  <c:v>64.13</c:v>
                </c:pt>
                <c:pt idx="888">
                  <c:v>64.12</c:v>
                </c:pt>
                <c:pt idx="889">
                  <c:v>64.11</c:v>
                </c:pt>
                <c:pt idx="890">
                  <c:v>64.11</c:v>
                </c:pt>
                <c:pt idx="891">
                  <c:v>64.099999999999994</c:v>
                </c:pt>
                <c:pt idx="892">
                  <c:v>64.099999999999994</c:v>
                </c:pt>
                <c:pt idx="893">
                  <c:v>64.069999999999993</c:v>
                </c:pt>
                <c:pt idx="894">
                  <c:v>64.05</c:v>
                </c:pt>
                <c:pt idx="895">
                  <c:v>64.040000000000006</c:v>
                </c:pt>
                <c:pt idx="896">
                  <c:v>64.040000000000006</c:v>
                </c:pt>
                <c:pt idx="897">
                  <c:v>64.03</c:v>
                </c:pt>
                <c:pt idx="898">
                  <c:v>64.03</c:v>
                </c:pt>
                <c:pt idx="899">
                  <c:v>64.03</c:v>
                </c:pt>
                <c:pt idx="900">
                  <c:v>64.02</c:v>
                </c:pt>
                <c:pt idx="901">
                  <c:v>64.02</c:v>
                </c:pt>
                <c:pt idx="902">
                  <c:v>64.02</c:v>
                </c:pt>
                <c:pt idx="903">
                  <c:v>64.010000000000005</c:v>
                </c:pt>
                <c:pt idx="904">
                  <c:v>64.010000000000005</c:v>
                </c:pt>
                <c:pt idx="905">
                  <c:v>64</c:v>
                </c:pt>
                <c:pt idx="906">
                  <c:v>63.99</c:v>
                </c:pt>
                <c:pt idx="907">
                  <c:v>63.99</c:v>
                </c:pt>
                <c:pt idx="908">
                  <c:v>63.99</c:v>
                </c:pt>
                <c:pt idx="909">
                  <c:v>63.98</c:v>
                </c:pt>
                <c:pt idx="910">
                  <c:v>63.97</c:v>
                </c:pt>
                <c:pt idx="911">
                  <c:v>63.93</c:v>
                </c:pt>
                <c:pt idx="912">
                  <c:v>63.87</c:v>
                </c:pt>
                <c:pt idx="913">
                  <c:v>63.79</c:v>
                </c:pt>
                <c:pt idx="914">
                  <c:v>63.69</c:v>
                </c:pt>
                <c:pt idx="915">
                  <c:v>63.59</c:v>
                </c:pt>
                <c:pt idx="916">
                  <c:v>63.45</c:v>
                </c:pt>
                <c:pt idx="917">
                  <c:v>63.35</c:v>
                </c:pt>
                <c:pt idx="918">
                  <c:v>63.13</c:v>
                </c:pt>
                <c:pt idx="919">
                  <c:v>62.94</c:v>
                </c:pt>
                <c:pt idx="920">
                  <c:v>62.72</c:v>
                </c:pt>
                <c:pt idx="921">
                  <c:v>62.69</c:v>
                </c:pt>
                <c:pt idx="922">
                  <c:v>62.68</c:v>
                </c:pt>
                <c:pt idx="923">
                  <c:v>62.66</c:v>
                </c:pt>
                <c:pt idx="924">
                  <c:v>62.66</c:v>
                </c:pt>
                <c:pt idx="925">
                  <c:v>62.65</c:v>
                </c:pt>
                <c:pt idx="926">
                  <c:v>62.57</c:v>
                </c:pt>
                <c:pt idx="927">
                  <c:v>62.43</c:v>
                </c:pt>
                <c:pt idx="928">
                  <c:v>62.34</c:v>
                </c:pt>
                <c:pt idx="929">
                  <c:v>62.27</c:v>
                </c:pt>
                <c:pt idx="930">
                  <c:v>62.19</c:v>
                </c:pt>
                <c:pt idx="931">
                  <c:v>62.13</c:v>
                </c:pt>
                <c:pt idx="932">
                  <c:v>62.09</c:v>
                </c:pt>
                <c:pt idx="933">
                  <c:v>62.02</c:v>
                </c:pt>
                <c:pt idx="934">
                  <c:v>62.01</c:v>
                </c:pt>
                <c:pt idx="935">
                  <c:v>62.01</c:v>
                </c:pt>
                <c:pt idx="936">
                  <c:v>62.01</c:v>
                </c:pt>
                <c:pt idx="937">
                  <c:v>62</c:v>
                </c:pt>
                <c:pt idx="938">
                  <c:v>62</c:v>
                </c:pt>
                <c:pt idx="939">
                  <c:v>61.93</c:v>
                </c:pt>
                <c:pt idx="940">
                  <c:v>61.86</c:v>
                </c:pt>
                <c:pt idx="941">
                  <c:v>61.83</c:v>
                </c:pt>
                <c:pt idx="942">
                  <c:v>61.83</c:v>
                </c:pt>
                <c:pt idx="943">
                  <c:v>61.82</c:v>
                </c:pt>
                <c:pt idx="944">
                  <c:v>61.82</c:v>
                </c:pt>
                <c:pt idx="945">
                  <c:v>61.79</c:v>
                </c:pt>
                <c:pt idx="946">
                  <c:v>61.75</c:v>
                </c:pt>
                <c:pt idx="947">
                  <c:v>61.69</c:v>
                </c:pt>
                <c:pt idx="948">
                  <c:v>61.64</c:v>
                </c:pt>
                <c:pt idx="949">
                  <c:v>61.55</c:v>
                </c:pt>
                <c:pt idx="950">
                  <c:v>61.53</c:v>
                </c:pt>
                <c:pt idx="951">
                  <c:v>61.52</c:v>
                </c:pt>
                <c:pt idx="952">
                  <c:v>61.5</c:v>
                </c:pt>
                <c:pt idx="953">
                  <c:v>61.36</c:v>
                </c:pt>
                <c:pt idx="954">
                  <c:v>61.24</c:v>
                </c:pt>
                <c:pt idx="955">
                  <c:v>61.15</c:v>
                </c:pt>
                <c:pt idx="956">
                  <c:v>60.98</c:v>
                </c:pt>
                <c:pt idx="957">
                  <c:v>60.6</c:v>
                </c:pt>
                <c:pt idx="958">
                  <c:v>60.57</c:v>
                </c:pt>
                <c:pt idx="959">
                  <c:v>60.53</c:v>
                </c:pt>
                <c:pt idx="960">
                  <c:v>60.5</c:v>
                </c:pt>
                <c:pt idx="961">
                  <c:v>60.47</c:v>
                </c:pt>
                <c:pt idx="962">
                  <c:v>60.46</c:v>
                </c:pt>
                <c:pt idx="963">
                  <c:v>60.13</c:v>
                </c:pt>
                <c:pt idx="964">
                  <c:v>59.76</c:v>
                </c:pt>
                <c:pt idx="965">
                  <c:v>59.43</c:v>
                </c:pt>
                <c:pt idx="966">
                  <c:v>58.93</c:v>
                </c:pt>
                <c:pt idx="967">
                  <c:v>58.88</c:v>
                </c:pt>
                <c:pt idx="968">
                  <c:v>58.76</c:v>
                </c:pt>
                <c:pt idx="969">
                  <c:v>58.56</c:v>
                </c:pt>
                <c:pt idx="970">
                  <c:v>58.55</c:v>
                </c:pt>
                <c:pt idx="971">
                  <c:v>58.54</c:v>
                </c:pt>
                <c:pt idx="972">
                  <c:v>58.37</c:v>
                </c:pt>
                <c:pt idx="973">
                  <c:v>58.33</c:v>
                </c:pt>
                <c:pt idx="974">
                  <c:v>58.31</c:v>
                </c:pt>
                <c:pt idx="975">
                  <c:v>58.3</c:v>
                </c:pt>
                <c:pt idx="976">
                  <c:v>58.29</c:v>
                </c:pt>
                <c:pt idx="977">
                  <c:v>58.28</c:v>
                </c:pt>
                <c:pt idx="978">
                  <c:v>58.26</c:v>
                </c:pt>
                <c:pt idx="979">
                  <c:v>58.22</c:v>
                </c:pt>
                <c:pt idx="980">
                  <c:v>58.13</c:v>
                </c:pt>
                <c:pt idx="981">
                  <c:v>58.12</c:v>
                </c:pt>
                <c:pt idx="982">
                  <c:v>58.11</c:v>
                </c:pt>
                <c:pt idx="983">
                  <c:v>58.1</c:v>
                </c:pt>
                <c:pt idx="984">
                  <c:v>58.08</c:v>
                </c:pt>
                <c:pt idx="985">
                  <c:v>58.04</c:v>
                </c:pt>
                <c:pt idx="986">
                  <c:v>57.97</c:v>
                </c:pt>
                <c:pt idx="987">
                  <c:v>57.95</c:v>
                </c:pt>
                <c:pt idx="988">
                  <c:v>57.88</c:v>
                </c:pt>
                <c:pt idx="989">
                  <c:v>57.87</c:v>
                </c:pt>
                <c:pt idx="990">
                  <c:v>57.86</c:v>
                </c:pt>
                <c:pt idx="991">
                  <c:v>57.65</c:v>
                </c:pt>
                <c:pt idx="992">
                  <c:v>57.61</c:v>
                </c:pt>
                <c:pt idx="993">
                  <c:v>57.59</c:v>
                </c:pt>
                <c:pt idx="994">
                  <c:v>57.31</c:v>
                </c:pt>
                <c:pt idx="995">
                  <c:v>56.93</c:v>
                </c:pt>
                <c:pt idx="996">
                  <c:v>56.46</c:v>
                </c:pt>
                <c:pt idx="997">
                  <c:v>55.96</c:v>
                </c:pt>
                <c:pt idx="998">
                  <c:v>55.29</c:v>
                </c:pt>
                <c:pt idx="999">
                  <c:v>54.53</c:v>
                </c:pt>
                <c:pt idx="1000">
                  <c:v>53.7</c:v>
                </c:pt>
                <c:pt idx="1001">
                  <c:v>52.67</c:v>
                </c:pt>
                <c:pt idx="1002">
                  <c:v>51.98</c:v>
                </c:pt>
                <c:pt idx="1003">
                  <c:v>51.27</c:v>
                </c:pt>
                <c:pt idx="1004">
                  <c:v>50.44</c:v>
                </c:pt>
                <c:pt idx="1005">
                  <c:v>49.97</c:v>
                </c:pt>
                <c:pt idx="1006">
                  <c:v>49.51</c:v>
                </c:pt>
                <c:pt idx="1007">
                  <c:v>49.32</c:v>
                </c:pt>
                <c:pt idx="1008">
                  <c:v>49.3</c:v>
                </c:pt>
                <c:pt idx="1009">
                  <c:v>49.15</c:v>
                </c:pt>
                <c:pt idx="1010">
                  <c:v>49.04</c:v>
                </c:pt>
                <c:pt idx="1011">
                  <c:v>48.81</c:v>
                </c:pt>
                <c:pt idx="1012">
                  <c:v>48.8</c:v>
                </c:pt>
                <c:pt idx="1013">
                  <c:v>48.79</c:v>
                </c:pt>
                <c:pt idx="1014">
                  <c:v>48.65</c:v>
                </c:pt>
                <c:pt idx="1015">
                  <c:v>48.55</c:v>
                </c:pt>
                <c:pt idx="1016">
                  <c:v>48.13</c:v>
                </c:pt>
                <c:pt idx="1017">
                  <c:v>47.72</c:v>
                </c:pt>
                <c:pt idx="1018">
                  <c:v>47.71</c:v>
                </c:pt>
                <c:pt idx="1019">
                  <c:v>47.69</c:v>
                </c:pt>
                <c:pt idx="1020">
                  <c:v>47.68</c:v>
                </c:pt>
                <c:pt idx="1021">
                  <c:v>47.67</c:v>
                </c:pt>
                <c:pt idx="1022">
                  <c:v>47.57</c:v>
                </c:pt>
                <c:pt idx="1023">
                  <c:v>47.55</c:v>
                </c:pt>
                <c:pt idx="1024">
                  <c:v>47.21</c:v>
                </c:pt>
                <c:pt idx="1025">
                  <c:v>47.16</c:v>
                </c:pt>
                <c:pt idx="1026">
                  <c:v>47.11</c:v>
                </c:pt>
                <c:pt idx="1027">
                  <c:v>47</c:v>
                </c:pt>
                <c:pt idx="1028">
                  <c:v>46.89</c:v>
                </c:pt>
                <c:pt idx="1029">
                  <c:v>46.6</c:v>
                </c:pt>
                <c:pt idx="1030">
                  <c:v>45.65</c:v>
                </c:pt>
                <c:pt idx="1031">
                  <c:v>44.93</c:v>
                </c:pt>
                <c:pt idx="1032">
                  <c:v>43.44</c:v>
                </c:pt>
                <c:pt idx="1033">
                  <c:v>42.25</c:v>
                </c:pt>
                <c:pt idx="1034">
                  <c:v>41.5</c:v>
                </c:pt>
                <c:pt idx="1035">
                  <c:v>40.74</c:v>
                </c:pt>
                <c:pt idx="1036">
                  <c:v>39.97</c:v>
                </c:pt>
                <c:pt idx="1037">
                  <c:v>38.909999999999997</c:v>
                </c:pt>
                <c:pt idx="1038">
                  <c:v>38.43</c:v>
                </c:pt>
                <c:pt idx="1039">
                  <c:v>38.43</c:v>
                </c:pt>
                <c:pt idx="1040">
                  <c:v>38.43</c:v>
                </c:pt>
                <c:pt idx="1041">
                  <c:v>38.33</c:v>
                </c:pt>
                <c:pt idx="1042">
                  <c:v>37.92</c:v>
                </c:pt>
                <c:pt idx="1043">
                  <c:v>37.6</c:v>
                </c:pt>
                <c:pt idx="1044">
                  <c:v>36.89</c:v>
                </c:pt>
                <c:pt idx="1045">
                  <c:v>36.81</c:v>
                </c:pt>
                <c:pt idx="1046">
                  <c:v>36.39</c:v>
                </c:pt>
                <c:pt idx="1047">
                  <c:v>36.04</c:v>
                </c:pt>
                <c:pt idx="1048">
                  <c:v>35.96</c:v>
                </c:pt>
                <c:pt idx="1049">
                  <c:v>35.96</c:v>
                </c:pt>
                <c:pt idx="1050">
                  <c:v>35.96</c:v>
                </c:pt>
                <c:pt idx="1051">
                  <c:v>35.96</c:v>
                </c:pt>
                <c:pt idx="1052">
                  <c:v>35.96</c:v>
                </c:pt>
                <c:pt idx="1053">
                  <c:v>35.96</c:v>
                </c:pt>
                <c:pt idx="1054">
                  <c:v>35.96</c:v>
                </c:pt>
                <c:pt idx="1055">
                  <c:v>35.96</c:v>
                </c:pt>
                <c:pt idx="1056">
                  <c:v>35.9</c:v>
                </c:pt>
                <c:pt idx="1057">
                  <c:v>35.65</c:v>
                </c:pt>
                <c:pt idx="1058">
                  <c:v>35.61</c:v>
                </c:pt>
                <c:pt idx="1059">
                  <c:v>35.520000000000003</c:v>
                </c:pt>
                <c:pt idx="1060">
                  <c:v>35.450000000000003</c:v>
                </c:pt>
                <c:pt idx="1061">
                  <c:v>35.450000000000003</c:v>
                </c:pt>
                <c:pt idx="1062">
                  <c:v>35.409999999999997</c:v>
                </c:pt>
                <c:pt idx="1063">
                  <c:v>35.28</c:v>
                </c:pt>
                <c:pt idx="1064">
                  <c:v>33.71</c:v>
                </c:pt>
                <c:pt idx="1065">
                  <c:v>32.36</c:v>
                </c:pt>
                <c:pt idx="1066">
                  <c:v>31.33</c:v>
                </c:pt>
                <c:pt idx="1067">
                  <c:v>30.07</c:v>
                </c:pt>
                <c:pt idx="1068">
                  <c:v>29.25</c:v>
                </c:pt>
                <c:pt idx="1069">
                  <c:v>28.74</c:v>
                </c:pt>
                <c:pt idx="1070">
                  <c:v>28.71</c:v>
                </c:pt>
                <c:pt idx="1071">
                  <c:v>28.71</c:v>
                </c:pt>
                <c:pt idx="1072">
                  <c:v>28.15</c:v>
                </c:pt>
                <c:pt idx="1073">
                  <c:v>27.88</c:v>
                </c:pt>
                <c:pt idx="1074">
                  <c:v>27.54</c:v>
                </c:pt>
                <c:pt idx="1075">
                  <c:v>27.4</c:v>
                </c:pt>
                <c:pt idx="1076">
                  <c:v>27.41</c:v>
                </c:pt>
                <c:pt idx="1077">
                  <c:v>27.28</c:v>
                </c:pt>
                <c:pt idx="1078">
                  <c:v>27.26</c:v>
                </c:pt>
                <c:pt idx="1079">
                  <c:v>26.98</c:v>
                </c:pt>
                <c:pt idx="1080">
                  <c:v>26.19</c:v>
                </c:pt>
                <c:pt idx="1081">
                  <c:v>25.64</c:v>
                </c:pt>
                <c:pt idx="1082">
                  <c:v>25.19</c:v>
                </c:pt>
                <c:pt idx="1083">
                  <c:v>24.7</c:v>
                </c:pt>
                <c:pt idx="1084">
                  <c:v>24.52</c:v>
                </c:pt>
                <c:pt idx="1085">
                  <c:v>24.12</c:v>
                </c:pt>
                <c:pt idx="1086">
                  <c:v>23.52</c:v>
                </c:pt>
                <c:pt idx="1087">
                  <c:v>22.89</c:v>
                </c:pt>
                <c:pt idx="1088">
                  <c:v>22.9</c:v>
                </c:pt>
                <c:pt idx="1089">
                  <c:v>22.91</c:v>
                </c:pt>
                <c:pt idx="1090">
                  <c:v>22.52</c:v>
                </c:pt>
                <c:pt idx="1091">
                  <c:v>21.64</c:v>
                </c:pt>
                <c:pt idx="1092">
                  <c:v>21.25</c:v>
                </c:pt>
                <c:pt idx="1093">
                  <c:v>20.83</c:v>
                </c:pt>
                <c:pt idx="1094">
                  <c:v>20.45</c:v>
                </c:pt>
                <c:pt idx="1095">
                  <c:v>20.3</c:v>
                </c:pt>
                <c:pt idx="1096">
                  <c:v>20</c:v>
                </c:pt>
                <c:pt idx="1097">
                  <c:v>19.72</c:v>
                </c:pt>
                <c:pt idx="1098">
                  <c:v>19.38</c:v>
                </c:pt>
                <c:pt idx="1099">
                  <c:v>18.8</c:v>
                </c:pt>
                <c:pt idx="1100">
                  <c:v>18.239999999999998</c:v>
                </c:pt>
                <c:pt idx="1101">
                  <c:v>17.48</c:v>
                </c:pt>
                <c:pt idx="1102">
                  <c:v>16.82</c:v>
                </c:pt>
                <c:pt idx="1103">
                  <c:v>16.239999999999998</c:v>
                </c:pt>
                <c:pt idx="1104">
                  <c:v>15.85</c:v>
                </c:pt>
                <c:pt idx="1105">
                  <c:v>15.4</c:v>
                </c:pt>
                <c:pt idx="1106">
                  <c:v>15.16</c:v>
                </c:pt>
                <c:pt idx="1107">
                  <c:v>14.76</c:v>
                </c:pt>
                <c:pt idx="1108">
                  <c:v>14.58</c:v>
                </c:pt>
                <c:pt idx="1109">
                  <c:v>14.45</c:v>
                </c:pt>
                <c:pt idx="1110">
                  <c:v>14.35</c:v>
                </c:pt>
                <c:pt idx="1111">
                  <c:v>14.33</c:v>
                </c:pt>
                <c:pt idx="1112">
                  <c:v>14.21</c:v>
                </c:pt>
                <c:pt idx="1113">
                  <c:v>14.14</c:v>
                </c:pt>
                <c:pt idx="1114">
                  <c:v>14.15</c:v>
                </c:pt>
                <c:pt idx="1115">
                  <c:v>14.14</c:v>
                </c:pt>
                <c:pt idx="1116">
                  <c:v>14.09</c:v>
                </c:pt>
                <c:pt idx="1117">
                  <c:v>14.09</c:v>
                </c:pt>
                <c:pt idx="1118">
                  <c:v>14.07</c:v>
                </c:pt>
                <c:pt idx="1119">
                  <c:v>14.07</c:v>
                </c:pt>
                <c:pt idx="1120">
                  <c:v>14.08</c:v>
                </c:pt>
                <c:pt idx="1121">
                  <c:v>14.09</c:v>
                </c:pt>
                <c:pt idx="1122">
                  <c:v>14.1</c:v>
                </c:pt>
                <c:pt idx="1123">
                  <c:v>14.08</c:v>
                </c:pt>
                <c:pt idx="1124">
                  <c:v>13.93</c:v>
                </c:pt>
                <c:pt idx="1125">
                  <c:v>13.94</c:v>
                </c:pt>
                <c:pt idx="1126">
                  <c:v>13.85</c:v>
                </c:pt>
                <c:pt idx="1127">
                  <c:v>13.75</c:v>
                </c:pt>
                <c:pt idx="1128">
                  <c:v>13.73</c:v>
                </c:pt>
                <c:pt idx="1129">
                  <c:v>13.74</c:v>
                </c:pt>
                <c:pt idx="1130">
                  <c:v>13.75</c:v>
                </c:pt>
                <c:pt idx="1131">
                  <c:v>13.67</c:v>
                </c:pt>
                <c:pt idx="1132">
                  <c:v>13.64</c:v>
                </c:pt>
                <c:pt idx="1133">
                  <c:v>13.41</c:v>
                </c:pt>
                <c:pt idx="1134">
                  <c:v>13.13</c:v>
                </c:pt>
                <c:pt idx="1135">
                  <c:v>12.98</c:v>
                </c:pt>
                <c:pt idx="1136">
                  <c:v>12.92</c:v>
                </c:pt>
                <c:pt idx="1137">
                  <c:v>12.8</c:v>
                </c:pt>
                <c:pt idx="1138">
                  <c:v>12.71</c:v>
                </c:pt>
                <c:pt idx="1139">
                  <c:v>12.64</c:v>
                </c:pt>
                <c:pt idx="1140">
                  <c:v>12.51</c:v>
                </c:pt>
                <c:pt idx="1141">
                  <c:v>12.41</c:v>
                </c:pt>
                <c:pt idx="1142">
                  <c:v>12.41</c:v>
                </c:pt>
                <c:pt idx="1143">
                  <c:v>12.33</c:v>
                </c:pt>
                <c:pt idx="1144">
                  <c:v>12.22</c:v>
                </c:pt>
                <c:pt idx="1145">
                  <c:v>12.18</c:v>
                </c:pt>
                <c:pt idx="1146">
                  <c:v>12.12</c:v>
                </c:pt>
                <c:pt idx="1147">
                  <c:v>12.07</c:v>
                </c:pt>
                <c:pt idx="1148">
                  <c:v>12.07</c:v>
                </c:pt>
                <c:pt idx="1149">
                  <c:v>12.06</c:v>
                </c:pt>
                <c:pt idx="1150">
                  <c:v>12.06</c:v>
                </c:pt>
                <c:pt idx="1151">
                  <c:v>12.04</c:v>
                </c:pt>
                <c:pt idx="1152">
                  <c:v>12.03</c:v>
                </c:pt>
                <c:pt idx="1153">
                  <c:v>12.02</c:v>
                </c:pt>
                <c:pt idx="1154">
                  <c:v>11.93</c:v>
                </c:pt>
                <c:pt idx="1155">
                  <c:v>11.89</c:v>
                </c:pt>
                <c:pt idx="1156">
                  <c:v>11.89</c:v>
                </c:pt>
                <c:pt idx="1157">
                  <c:v>11.89</c:v>
                </c:pt>
                <c:pt idx="1158">
                  <c:v>11.88</c:v>
                </c:pt>
                <c:pt idx="1159">
                  <c:v>11.87</c:v>
                </c:pt>
                <c:pt idx="1160">
                  <c:v>11.86</c:v>
                </c:pt>
                <c:pt idx="1161">
                  <c:v>11.86</c:v>
                </c:pt>
                <c:pt idx="1162">
                  <c:v>11.87</c:v>
                </c:pt>
                <c:pt idx="1163">
                  <c:v>11.85</c:v>
                </c:pt>
                <c:pt idx="1164">
                  <c:v>11.84</c:v>
                </c:pt>
                <c:pt idx="1165">
                  <c:v>11.83</c:v>
                </c:pt>
                <c:pt idx="1166">
                  <c:v>11.81</c:v>
                </c:pt>
                <c:pt idx="1167">
                  <c:v>11.8</c:v>
                </c:pt>
                <c:pt idx="1168">
                  <c:v>11.77</c:v>
                </c:pt>
                <c:pt idx="1169">
                  <c:v>11.76</c:v>
                </c:pt>
                <c:pt idx="1170">
                  <c:v>11.73</c:v>
                </c:pt>
                <c:pt idx="1171">
                  <c:v>11.63</c:v>
                </c:pt>
                <c:pt idx="1172">
                  <c:v>11.56</c:v>
                </c:pt>
                <c:pt idx="1173">
                  <c:v>11.52</c:v>
                </c:pt>
                <c:pt idx="1174">
                  <c:v>11.44</c:v>
                </c:pt>
                <c:pt idx="1175">
                  <c:v>11.41</c:v>
                </c:pt>
                <c:pt idx="1176">
                  <c:v>11.4</c:v>
                </c:pt>
                <c:pt idx="1177">
                  <c:v>11.41</c:v>
                </c:pt>
                <c:pt idx="1178">
                  <c:v>11.43</c:v>
                </c:pt>
                <c:pt idx="1179">
                  <c:v>11.43</c:v>
                </c:pt>
                <c:pt idx="1180">
                  <c:v>11.45</c:v>
                </c:pt>
                <c:pt idx="1181">
                  <c:v>11.47</c:v>
                </c:pt>
                <c:pt idx="1182">
                  <c:v>11.49</c:v>
                </c:pt>
                <c:pt idx="1183">
                  <c:v>11.52</c:v>
                </c:pt>
                <c:pt idx="1184">
                  <c:v>11.54</c:v>
                </c:pt>
                <c:pt idx="1185">
                  <c:v>11.6</c:v>
                </c:pt>
                <c:pt idx="1186">
                  <c:v>11.67</c:v>
                </c:pt>
                <c:pt idx="1187">
                  <c:v>11.75</c:v>
                </c:pt>
                <c:pt idx="1188">
                  <c:v>11.83</c:v>
                </c:pt>
                <c:pt idx="1189">
                  <c:v>11.92</c:v>
                </c:pt>
                <c:pt idx="1190">
                  <c:v>11.98</c:v>
                </c:pt>
                <c:pt idx="1191">
                  <c:v>11.99</c:v>
                </c:pt>
                <c:pt idx="1192">
                  <c:v>12.02</c:v>
                </c:pt>
                <c:pt idx="1193">
                  <c:v>12.04</c:v>
                </c:pt>
                <c:pt idx="1194">
                  <c:v>12.05</c:v>
                </c:pt>
                <c:pt idx="1195">
                  <c:v>12.08</c:v>
                </c:pt>
                <c:pt idx="1196">
                  <c:v>12.04</c:v>
                </c:pt>
                <c:pt idx="1197">
                  <c:v>11.99</c:v>
                </c:pt>
                <c:pt idx="1198">
                  <c:v>12</c:v>
                </c:pt>
                <c:pt idx="1199">
                  <c:v>12.08</c:v>
                </c:pt>
                <c:pt idx="1200">
                  <c:v>12.2</c:v>
                </c:pt>
                <c:pt idx="1201">
                  <c:v>12.32</c:v>
                </c:pt>
                <c:pt idx="1202">
                  <c:v>12.44</c:v>
                </c:pt>
                <c:pt idx="1203">
                  <c:v>12.56</c:v>
                </c:pt>
                <c:pt idx="1204">
                  <c:v>12.66</c:v>
                </c:pt>
                <c:pt idx="1205">
                  <c:v>12.79</c:v>
                </c:pt>
                <c:pt idx="1206">
                  <c:v>12.95</c:v>
                </c:pt>
                <c:pt idx="1207">
                  <c:v>13.13</c:v>
                </c:pt>
                <c:pt idx="1208">
                  <c:v>13.18</c:v>
                </c:pt>
                <c:pt idx="1209">
                  <c:v>13.28</c:v>
                </c:pt>
                <c:pt idx="1210">
                  <c:v>13.42</c:v>
                </c:pt>
                <c:pt idx="1211">
                  <c:v>13.56</c:v>
                </c:pt>
                <c:pt idx="1212">
                  <c:v>13.7</c:v>
                </c:pt>
                <c:pt idx="1213">
                  <c:v>13.81</c:v>
                </c:pt>
                <c:pt idx="1214">
                  <c:v>14.04</c:v>
                </c:pt>
                <c:pt idx="1215">
                  <c:v>14.25</c:v>
                </c:pt>
                <c:pt idx="1216">
                  <c:v>14.46</c:v>
                </c:pt>
                <c:pt idx="1217">
                  <c:v>14.62</c:v>
                </c:pt>
                <c:pt idx="1218">
                  <c:v>14.7</c:v>
                </c:pt>
                <c:pt idx="1219">
                  <c:v>14.96</c:v>
                </c:pt>
                <c:pt idx="1220">
                  <c:v>15.26</c:v>
                </c:pt>
                <c:pt idx="1221">
                  <c:v>15.35</c:v>
                </c:pt>
                <c:pt idx="1222">
                  <c:v>15.6</c:v>
                </c:pt>
                <c:pt idx="1223">
                  <c:v>15.93</c:v>
                </c:pt>
                <c:pt idx="1224">
                  <c:v>16.28</c:v>
                </c:pt>
                <c:pt idx="1225">
                  <c:v>16.64</c:v>
                </c:pt>
                <c:pt idx="1226">
                  <c:v>17.02</c:v>
                </c:pt>
                <c:pt idx="1227">
                  <c:v>17.36</c:v>
                </c:pt>
                <c:pt idx="1228">
                  <c:v>17.649999999999999</c:v>
                </c:pt>
                <c:pt idx="1229">
                  <c:v>18.03</c:v>
                </c:pt>
                <c:pt idx="1230">
                  <c:v>18.37</c:v>
                </c:pt>
                <c:pt idx="1231">
                  <c:v>18.809999999999999</c:v>
                </c:pt>
                <c:pt idx="1232">
                  <c:v>19.13</c:v>
                </c:pt>
                <c:pt idx="1233">
                  <c:v>19.5</c:v>
                </c:pt>
                <c:pt idx="1234">
                  <c:v>19.7</c:v>
                </c:pt>
                <c:pt idx="1235">
                  <c:v>19.579999999999998</c:v>
                </c:pt>
                <c:pt idx="1236">
                  <c:v>19.11</c:v>
                </c:pt>
                <c:pt idx="1237">
                  <c:v>18.989999999999998</c:v>
                </c:pt>
                <c:pt idx="1238">
                  <c:v>19.149999999999999</c:v>
                </c:pt>
                <c:pt idx="1239">
                  <c:v>18.96</c:v>
                </c:pt>
                <c:pt idx="1240">
                  <c:v>18.86</c:v>
                </c:pt>
                <c:pt idx="1241">
                  <c:v>18.850000000000001</c:v>
                </c:pt>
                <c:pt idx="1242">
                  <c:v>18.739999999999998</c:v>
                </c:pt>
                <c:pt idx="1243">
                  <c:v>18.850000000000001</c:v>
                </c:pt>
                <c:pt idx="1244">
                  <c:v>18.93</c:v>
                </c:pt>
                <c:pt idx="1245">
                  <c:v>19.07</c:v>
                </c:pt>
                <c:pt idx="1246">
                  <c:v>19.13</c:v>
                </c:pt>
                <c:pt idx="1247">
                  <c:v>19.36</c:v>
                </c:pt>
                <c:pt idx="1248">
                  <c:v>19.239999999999998</c:v>
                </c:pt>
                <c:pt idx="1249">
                  <c:v>19.03</c:v>
                </c:pt>
                <c:pt idx="1250">
                  <c:v>18.940000000000001</c:v>
                </c:pt>
                <c:pt idx="1251">
                  <c:v>18.899999999999999</c:v>
                </c:pt>
                <c:pt idx="1252">
                  <c:v>18.87</c:v>
                </c:pt>
                <c:pt idx="1253">
                  <c:v>18.829999999999998</c:v>
                </c:pt>
                <c:pt idx="1254">
                  <c:v>18.79</c:v>
                </c:pt>
                <c:pt idx="1255">
                  <c:v>18.71</c:v>
                </c:pt>
                <c:pt idx="1256">
                  <c:v>18.420000000000002</c:v>
                </c:pt>
                <c:pt idx="1257">
                  <c:v>18.309999999999999</c:v>
                </c:pt>
                <c:pt idx="1258">
                  <c:v>18.25</c:v>
                </c:pt>
                <c:pt idx="1259">
                  <c:v>18.22</c:v>
                </c:pt>
                <c:pt idx="1260">
                  <c:v>18.02</c:v>
                </c:pt>
                <c:pt idx="1261">
                  <c:v>17.96</c:v>
                </c:pt>
                <c:pt idx="1262">
                  <c:v>18.07</c:v>
                </c:pt>
                <c:pt idx="1263">
                  <c:v>18.3</c:v>
                </c:pt>
                <c:pt idx="1264">
                  <c:v>18.39</c:v>
                </c:pt>
                <c:pt idx="1265">
                  <c:v>18.149999999999999</c:v>
                </c:pt>
                <c:pt idx="1266">
                  <c:v>17.84</c:v>
                </c:pt>
                <c:pt idx="1267">
                  <c:v>17.64</c:v>
                </c:pt>
                <c:pt idx="1268">
                  <c:v>17.45</c:v>
                </c:pt>
                <c:pt idx="1269">
                  <c:v>17.48</c:v>
                </c:pt>
                <c:pt idx="1270">
                  <c:v>17.8</c:v>
                </c:pt>
                <c:pt idx="1271">
                  <c:v>18.12</c:v>
                </c:pt>
                <c:pt idx="1272">
                  <c:v>18.48</c:v>
                </c:pt>
                <c:pt idx="1273">
                  <c:v>18.86</c:v>
                </c:pt>
                <c:pt idx="1274">
                  <c:v>19.190000000000001</c:v>
                </c:pt>
                <c:pt idx="1275">
                  <c:v>19.559999999999999</c:v>
                </c:pt>
                <c:pt idx="1276">
                  <c:v>19.940000000000001</c:v>
                </c:pt>
                <c:pt idx="1277">
                  <c:v>20.329999999999998</c:v>
                </c:pt>
                <c:pt idx="1278">
                  <c:v>20.67</c:v>
                </c:pt>
                <c:pt idx="1279">
                  <c:v>21.09</c:v>
                </c:pt>
                <c:pt idx="1280">
                  <c:v>21.46</c:v>
                </c:pt>
                <c:pt idx="1281">
                  <c:v>21.83</c:v>
                </c:pt>
                <c:pt idx="1282">
                  <c:v>22.1</c:v>
                </c:pt>
                <c:pt idx="1283">
                  <c:v>22.58</c:v>
                </c:pt>
                <c:pt idx="1284">
                  <c:v>22.94</c:v>
                </c:pt>
                <c:pt idx="1285">
                  <c:v>23.43</c:v>
                </c:pt>
                <c:pt idx="1286">
                  <c:v>23.83</c:v>
                </c:pt>
                <c:pt idx="1287">
                  <c:v>24.36</c:v>
                </c:pt>
                <c:pt idx="1288">
                  <c:v>24.77</c:v>
                </c:pt>
                <c:pt idx="1289">
                  <c:v>25.27</c:v>
                </c:pt>
                <c:pt idx="1290">
                  <c:v>25.27</c:v>
                </c:pt>
                <c:pt idx="1291">
                  <c:v>25.13</c:v>
                </c:pt>
                <c:pt idx="1292">
                  <c:v>25.1</c:v>
                </c:pt>
                <c:pt idx="1293">
                  <c:v>24.84</c:v>
                </c:pt>
                <c:pt idx="1294">
                  <c:v>24.72</c:v>
                </c:pt>
                <c:pt idx="1295">
                  <c:v>24.69</c:v>
                </c:pt>
                <c:pt idx="1296">
                  <c:v>24.68</c:v>
                </c:pt>
                <c:pt idx="1297">
                  <c:v>24.9</c:v>
                </c:pt>
                <c:pt idx="1298">
                  <c:v>25.01</c:v>
                </c:pt>
                <c:pt idx="1299">
                  <c:v>25.1</c:v>
                </c:pt>
                <c:pt idx="1300">
                  <c:v>25.27</c:v>
                </c:pt>
                <c:pt idx="1301">
                  <c:v>25.43</c:v>
                </c:pt>
                <c:pt idx="1302">
                  <c:v>25.62</c:v>
                </c:pt>
                <c:pt idx="1303">
                  <c:v>25.72</c:v>
                </c:pt>
                <c:pt idx="1304">
                  <c:v>25.35</c:v>
                </c:pt>
                <c:pt idx="1305">
                  <c:v>24.98</c:v>
                </c:pt>
                <c:pt idx="1306">
                  <c:v>24.62</c:v>
                </c:pt>
                <c:pt idx="1307">
                  <c:v>24.26</c:v>
                </c:pt>
                <c:pt idx="1308">
                  <c:v>23.84</c:v>
                </c:pt>
                <c:pt idx="1309">
                  <c:v>23.52</c:v>
                </c:pt>
                <c:pt idx="1310">
                  <c:v>23.48</c:v>
                </c:pt>
                <c:pt idx="1311">
                  <c:v>23.45</c:v>
                </c:pt>
                <c:pt idx="1312">
                  <c:v>23.28</c:v>
                </c:pt>
                <c:pt idx="1313">
                  <c:v>23.18</c:v>
                </c:pt>
                <c:pt idx="1314">
                  <c:v>23.46</c:v>
                </c:pt>
                <c:pt idx="1315">
                  <c:v>22.84</c:v>
                </c:pt>
                <c:pt idx="1316">
                  <c:v>21.94</c:v>
                </c:pt>
                <c:pt idx="1317">
                  <c:v>21.2</c:v>
                </c:pt>
                <c:pt idx="1318">
                  <c:v>21.3</c:v>
                </c:pt>
                <c:pt idx="1319">
                  <c:v>21.73</c:v>
                </c:pt>
                <c:pt idx="1320">
                  <c:v>22.19</c:v>
                </c:pt>
                <c:pt idx="1321">
                  <c:v>22.64</c:v>
                </c:pt>
                <c:pt idx="1322">
                  <c:v>23.05</c:v>
                </c:pt>
                <c:pt idx="1323">
                  <c:v>23.53</c:v>
                </c:pt>
                <c:pt idx="1324">
                  <c:v>24.02</c:v>
                </c:pt>
                <c:pt idx="1325">
                  <c:v>24.32</c:v>
                </c:pt>
                <c:pt idx="1326">
                  <c:v>24.48</c:v>
                </c:pt>
                <c:pt idx="1327">
                  <c:v>24.64</c:v>
                </c:pt>
                <c:pt idx="1328">
                  <c:v>24.8</c:v>
                </c:pt>
                <c:pt idx="1329">
                  <c:v>24.96</c:v>
                </c:pt>
                <c:pt idx="1330">
                  <c:v>25.09</c:v>
                </c:pt>
                <c:pt idx="1331">
                  <c:v>25.09</c:v>
                </c:pt>
                <c:pt idx="1332">
                  <c:v>25.05</c:v>
                </c:pt>
                <c:pt idx="1333">
                  <c:v>25.17</c:v>
                </c:pt>
                <c:pt idx="1334">
                  <c:v>25.26</c:v>
                </c:pt>
                <c:pt idx="1335">
                  <c:v>25.58</c:v>
                </c:pt>
                <c:pt idx="1336">
                  <c:v>26.06</c:v>
                </c:pt>
                <c:pt idx="1337">
                  <c:v>26.44</c:v>
                </c:pt>
                <c:pt idx="1338">
                  <c:v>26.73</c:v>
                </c:pt>
                <c:pt idx="1339">
                  <c:v>27.19</c:v>
                </c:pt>
                <c:pt idx="1340">
                  <c:v>27.71</c:v>
                </c:pt>
                <c:pt idx="1341">
                  <c:v>28.25</c:v>
                </c:pt>
                <c:pt idx="1342">
                  <c:v>28.74</c:v>
                </c:pt>
                <c:pt idx="1343">
                  <c:v>29.24</c:v>
                </c:pt>
                <c:pt idx="1344">
                  <c:v>29.73</c:v>
                </c:pt>
                <c:pt idx="1345">
                  <c:v>29.85</c:v>
                </c:pt>
                <c:pt idx="1346">
                  <c:v>30.07</c:v>
                </c:pt>
                <c:pt idx="1347">
                  <c:v>30.53</c:v>
                </c:pt>
                <c:pt idx="1348">
                  <c:v>31.07</c:v>
                </c:pt>
                <c:pt idx="1349">
                  <c:v>31.63</c:v>
                </c:pt>
                <c:pt idx="1350">
                  <c:v>32.19</c:v>
                </c:pt>
                <c:pt idx="1351">
                  <c:v>32.700000000000003</c:v>
                </c:pt>
                <c:pt idx="1352">
                  <c:v>33.200000000000003</c:v>
                </c:pt>
                <c:pt idx="1353">
                  <c:v>33.770000000000003</c:v>
                </c:pt>
                <c:pt idx="1354">
                  <c:v>34.06</c:v>
                </c:pt>
                <c:pt idx="1355">
                  <c:v>34.33</c:v>
                </c:pt>
                <c:pt idx="1356">
                  <c:v>34.840000000000003</c:v>
                </c:pt>
                <c:pt idx="1357">
                  <c:v>35.4</c:v>
                </c:pt>
                <c:pt idx="1358">
                  <c:v>35.94</c:v>
                </c:pt>
                <c:pt idx="1359">
                  <c:v>36.450000000000003</c:v>
                </c:pt>
                <c:pt idx="1360">
                  <c:v>37.020000000000003</c:v>
                </c:pt>
                <c:pt idx="1361">
                  <c:v>37.590000000000003</c:v>
                </c:pt>
                <c:pt idx="1362">
                  <c:v>38.119999999999997</c:v>
                </c:pt>
                <c:pt idx="1363">
                  <c:v>38.57</c:v>
                </c:pt>
                <c:pt idx="1364">
                  <c:v>39.090000000000003</c:v>
                </c:pt>
                <c:pt idx="1365">
                  <c:v>39.33</c:v>
                </c:pt>
                <c:pt idx="1366">
                  <c:v>39.659999999999997</c:v>
                </c:pt>
                <c:pt idx="1367">
                  <c:v>40.03</c:v>
                </c:pt>
                <c:pt idx="1368">
                  <c:v>40.47</c:v>
                </c:pt>
                <c:pt idx="1369">
                  <c:v>40.92</c:v>
                </c:pt>
                <c:pt idx="1370">
                  <c:v>41.47</c:v>
                </c:pt>
                <c:pt idx="1371">
                  <c:v>41.86</c:v>
                </c:pt>
                <c:pt idx="1372">
                  <c:v>42.31</c:v>
                </c:pt>
                <c:pt idx="1373">
                  <c:v>42.78</c:v>
                </c:pt>
                <c:pt idx="1374">
                  <c:v>43.27</c:v>
                </c:pt>
                <c:pt idx="1375">
                  <c:v>43.57</c:v>
                </c:pt>
                <c:pt idx="1376">
                  <c:v>44.02</c:v>
                </c:pt>
                <c:pt idx="1377">
                  <c:v>44.54</c:v>
                </c:pt>
                <c:pt idx="1378">
                  <c:v>45</c:v>
                </c:pt>
                <c:pt idx="1379">
                  <c:v>45.33</c:v>
                </c:pt>
                <c:pt idx="1380">
                  <c:v>45.82</c:v>
                </c:pt>
                <c:pt idx="1381">
                  <c:v>46.32</c:v>
                </c:pt>
                <c:pt idx="1382">
                  <c:v>46.8</c:v>
                </c:pt>
                <c:pt idx="1383">
                  <c:v>47.13</c:v>
                </c:pt>
                <c:pt idx="1384">
                  <c:v>47.39</c:v>
                </c:pt>
                <c:pt idx="1385">
                  <c:v>47.85</c:v>
                </c:pt>
                <c:pt idx="1386">
                  <c:v>48.15</c:v>
                </c:pt>
                <c:pt idx="1387">
                  <c:v>48.44</c:v>
                </c:pt>
                <c:pt idx="1388">
                  <c:v>48.65</c:v>
                </c:pt>
                <c:pt idx="1389">
                  <c:v>48.71</c:v>
                </c:pt>
                <c:pt idx="1390">
                  <c:v>48.86</c:v>
                </c:pt>
                <c:pt idx="1391">
                  <c:v>49.28</c:v>
                </c:pt>
                <c:pt idx="1392">
                  <c:v>49.71</c:v>
                </c:pt>
                <c:pt idx="1393">
                  <c:v>50.07</c:v>
                </c:pt>
                <c:pt idx="1394">
                  <c:v>50.49</c:v>
                </c:pt>
                <c:pt idx="1395">
                  <c:v>50.91</c:v>
                </c:pt>
                <c:pt idx="1396">
                  <c:v>51.3</c:v>
                </c:pt>
                <c:pt idx="1397">
                  <c:v>51.68</c:v>
                </c:pt>
                <c:pt idx="1398">
                  <c:v>52.07</c:v>
                </c:pt>
                <c:pt idx="1399">
                  <c:v>52.46</c:v>
                </c:pt>
                <c:pt idx="1400">
                  <c:v>52.83</c:v>
                </c:pt>
                <c:pt idx="1401">
                  <c:v>53.18</c:v>
                </c:pt>
                <c:pt idx="1402">
                  <c:v>53.53</c:v>
                </c:pt>
                <c:pt idx="1403">
                  <c:v>53.89</c:v>
                </c:pt>
                <c:pt idx="1404">
                  <c:v>54.23</c:v>
                </c:pt>
                <c:pt idx="1405">
                  <c:v>54.57</c:v>
                </c:pt>
                <c:pt idx="1406">
                  <c:v>54.9</c:v>
                </c:pt>
                <c:pt idx="1407">
                  <c:v>55.22</c:v>
                </c:pt>
                <c:pt idx="1408">
                  <c:v>55.54</c:v>
                </c:pt>
                <c:pt idx="1409">
                  <c:v>55.84</c:v>
                </c:pt>
                <c:pt idx="1410">
                  <c:v>56.04</c:v>
                </c:pt>
                <c:pt idx="1411">
                  <c:v>56.33</c:v>
                </c:pt>
                <c:pt idx="1412">
                  <c:v>56.62</c:v>
                </c:pt>
                <c:pt idx="1413">
                  <c:v>56.9</c:v>
                </c:pt>
                <c:pt idx="1414">
                  <c:v>57.17</c:v>
                </c:pt>
                <c:pt idx="1415">
                  <c:v>57.31</c:v>
                </c:pt>
                <c:pt idx="1416">
                  <c:v>57.57</c:v>
                </c:pt>
                <c:pt idx="1417">
                  <c:v>57.82</c:v>
                </c:pt>
                <c:pt idx="1418">
                  <c:v>58.07</c:v>
                </c:pt>
                <c:pt idx="1419">
                  <c:v>58.31</c:v>
                </c:pt>
                <c:pt idx="1420">
                  <c:v>58.53</c:v>
                </c:pt>
                <c:pt idx="1421">
                  <c:v>58.7</c:v>
                </c:pt>
                <c:pt idx="1422">
                  <c:v>58.84</c:v>
                </c:pt>
                <c:pt idx="1423">
                  <c:v>58.95</c:v>
                </c:pt>
                <c:pt idx="1424">
                  <c:v>58.9</c:v>
                </c:pt>
                <c:pt idx="1425">
                  <c:v>58.97</c:v>
                </c:pt>
                <c:pt idx="1426">
                  <c:v>59.18</c:v>
                </c:pt>
                <c:pt idx="1427">
                  <c:v>59.36</c:v>
                </c:pt>
                <c:pt idx="1428">
                  <c:v>59.54</c:v>
                </c:pt>
                <c:pt idx="1429">
                  <c:v>59.74</c:v>
                </c:pt>
                <c:pt idx="1430">
                  <c:v>59.93</c:v>
                </c:pt>
                <c:pt idx="1431">
                  <c:v>60.11</c:v>
                </c:pt>
                <c:pt idx="1432">
                  <c:v>60.27</c:v>
                </c:pt>
                <c:pt idx="1433">
                  <c:v>60.44</c:v>
                </c:pt>
                <c:pt idx="1434">
                  <c:v>60.6</c:v>
                </c:pt>
                <c:pt idx="1435">
                  <c:v>60.77</c:v>
                </c:pt>
                <c:pt idx="1436">
                  <c:v>60.92</c:v>
                </c:pt>
                <c:pt idx="1437">
                  <c:v>61.07</c:v>
                </c:pt>
                <c:pt idx="1438">
                  <c:v>61.22</c:v>
                </c:pt>
                <c:pt idx="1439">
                  <c:v>61.36</c:v>
                </c:pt>
              </c:numCache>
            </c:numRef>
          </c:yVal>
          <c:smooth val="0"/>
          <c:extLst>
            <c:ext xmlns:c16="http://schemas.microsoft.com/office/drawing/2014/chart" uri="{C3380CC4-5D6E-409C-BE32-E72D297353CC}">
              <c16:uniqueId val="{00000002-FC7D-4DDE-A00F-DAC28C9305FF}"/>
            </c:ext>
          </c:extLst>
        </c:ser>
        <c:ser>
          <c:idx val="3"/>
          <c:order val="3"/>
          <c:tx>
            <c:strRef>
              <c:f>Sheet1!$AI$1</c:f>
              <c:strCache>
                <c:ptCount val="1"/>
                <c:pt idx="0">
                  <c:v>tcouple7 (C)</c:v>
                </c:pt>
              </c:strCache>
            </c:strRef>
          </c:tx>
          <c:spPr>
            <a:ln w="19050" cap="rnd">
              <a:solidFill>
                <a:srgbClr val="FFFF00"/>
              </a:solidFill>
              <a:round/>
            </a:ln>
            <a:effectLst/>
          </c:spPr>
          <c:marker>
            <c:symbol val="none"/>
          </c:marker>
          <c:xVal>
            <c:numRef>
              <c:f>Sheet1!$E$2:$E$1441</c:f>
              <c:numCache>
                <c:formatCode>General</c:formatCode>
                <c:ptCount val="14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numCache>
            </c:numRef>
          </c:xVal>
          <c:yVal>
            <c:numRef>
              <c:f>Sheet1!$AI$2:$AI$1441</c:f>
              <c:numCache>
                <c:formatCode>General</c:formatCode>
                <c:ptCount val="1440"/>
                <c:pt idx="0">
                  <c:v>64.47</c:v>
                </c:pt>
                <c:pt idx="1">
                  <c:v>64.489999999999995</c:v>
                </c:pt>
                <c:pt idx="2">
                  <c:v>64.5</c:v>
                </c:pt>
                <c:pt idx="3">
                  <c:v>64.52</c:v>
                </c:pt>
                <c:pt idx="4">
                  <c:v>64.53</c:v>
                </c:pt>
                <c:pt idx="5">
                  <c:v>64.540000000000006</c:v>
                </c:pt>
                <c:pt idx="6">
                  <c:v>64.56</c:v>
                </c:pt>
                <c:pt idx="7">
                  <c:v>64.569999999999993</c:v>
                </c:pt>
                <c:pt idx="8">
                  <c:v>64.58</c:v>
                </c:pt>
                <c:pt idx="9">
                  <c:v>64.59</c:v>
                </c:pt>
                <c:pt idx="10">
                  <c:v>64.61</c:v>
                </c:pt>
                <c:pt idx="11">
                  <c:v>64.62</c:v>
                </c:pt>
                <c:pt idx="12">
                  <c:v>64.63</c:v>
                </c:pt>
                <c:pt idx="13">
                  <c:v>64.64</c:v>
                </c:pt>
                <c:pt idx="14">
                  <c:v>64.650000000000006</c:v>
                </c:pt>
                <c:pt idx="15">
                  <c:v>64.66</c:v>
                </c:pt>
                <c:pt idx="16">
                  <c:v>64.67</c:v>
                </c:pt>
                <c:pt idx="17">
                  <c:v>64.680000000000007</c:v>
                </c:pt>
                <c:pt idx="18">
                  <c:v>64.69</c:v>
                </c:pt>
                <c:pt idx="19">
                  <c:v>64.7</c:v>
                </c:pt>
                <c:pt idx="20">
                  <c:v>64.7</c:v>
                </c:pt>
                <c:pt idx="21">
                  <c:v>64.709999999999994</c:v>
                </c:pt>
                <c:pt idx="22">
                  <c:v>64.72</c:v>
                </c:pt>
                <c:pt idx="23">
                  <c:v>64.73</c:v>
                </c:pt>
                <c:pt idx="24">
                  <c:v>64.73</c:v>
                </c:pt>
                <c:pt idx="25">
                  <c:v>64.739999999999995</c:v>
                </c:pt>
                <c:pt idx="26">
                  <c:v>64.75</c:v>
                </c:pt>
                <c:pt idx="27">
                  <c:v>64.75</c:v>
                </c:pt>
                <c:pt idx="28">
                  <c:v>64.760000000000005</c:v>
                </c:pt>
                <c:pt idx="29">
                  <c:v>64.760000000000005</c:v>
                </c:pt>
                <c:pt idx="30">
                  <c:v>64.77</c:v>
                </c:pt>
                <c:pt idx="31">
                  <c:v>64.77</c:v>
                </c:pt>
                <c:pt idx="32">
                  <c:v>64.78</c:v>
                </c:pt>
                <c:pt idx="33">
                  <c:v>64.78</c:v>
                </c:pt>
                <c:pt idx="34">
                  <c:v>64.78</c:v>
                </c:pt>
                <c:pt idx="35">
                  <c:v>64.78</c:v>
                </c:pt>
                <c:pt idx="36">
                  <c:v>64.77</c:v>
                </c:pt>
                <c:pt idx="37">
                  <c:v>64.77</c:v>
                </c:pt>
                <c:pt idx="38">
                  <c:v>64.77</c:v>
                </c:pt>
                <c:pt idx="39">
                  <c:v>64.77</c:v>
                </c:pt>
                <c:pt idx="40">
                  <c:v>64.77</c:v>
                </c:pt>
                <c:pt idx="41">
                  <c:v>64.77</c:v>
                </c:pt>
                <c:pt idx="42">
                  <c:v>64.77</c:v>
                </c:pt>
                <c:pt idx="43">
                  <c:v>64.77</c:v>
                </c:pt>
                <c:pt idx="44">
                  <c:v>64.760000000000005</c:v>
                </c:pt>
                <c:pt idx="45">
                  <c:v>64.760000000000005</c:v>
                </c:pt>
                <c:pt idx="46">
                  <c:v>64.760000000000005</c:v>
                </c:pt>
                <c:pt idx="47">
                  <c:v>64.760000000000005</c:v>
                </c:pt>
                <c:pt idx="48">
                  <c:v>64.760000000000005</c:v>
                </c:pt>
                <c:pt idx="49">
                  <c:v>64.760000000000005</c:v>
                </c:pt>
                <c:pt idx="50">
                  <c:v>64.760000000000005</c:v>
                </c:pt>
                <c:pt idx="51">
                  <c:v>64.760000000000005</c:v>
                </c:pt>
                <c:pt idx="52">
                  <c:v>64.75</c:v>
                </c:pt>
                <c:pt idx="53">
                  <c:v>64.75</c:v>
                </c:pt>
                <c:pt idx="54">
                  <c:v>64.75</c:v>
                </c:pt>
                <c:pt idx="55">
                  <c:v>64.75</c:v>
                </c:pt>
                <c:pt idx="56">
                  <c:v>64.75</c:v>
                </c:pt>
                <c:pt idx="57">
                  <c:v>64.75</c:v>
                </c:pt>
                <c:pt idx="58">
                  <c:v>64.75</c:v>
                </c:pt>
                <c:pt idx="59">
                  <c:v>64.739999999999995</c:v>
                </c:pt>
                <c:pt idx="60">
                  <c:v>64.739999999999995</c:v>
                </c:pt>
                <c:pt idx="61">
                  <c:v>64.739999999999995</c:v>
                </c:pt>
                <c:pt idx="62">
                  <c:v>64.739999999999995</c:v>
                </c:pt>
                <c:pt idx="63">
                  <c:v>64.739999999999995</c:v>
                </c:pt>
                <c:pt idx="64">
                  <c:v>64.739999999999995</c:v>
                </c:pt>
                <c:pt idx="65">
                  <c:v>64.739999999999995</c:v>
                </c:pt>
                <c:pt idx="66">
                  <c:v>64.739999999999995</c:v>
                </c:pt>
                <c:pt idx="67">
                  <c:v>64.73</c:v>
                </c:pt>
                <c:pt idx="68">
                  <c:v>64.73</c:v>
                </c:pt>
                <c:pt idx="69">
                  <c:v>64.73</c:v>
                </c:pt>
                <c:pt idx="70">
                  <c:v>64.73</c:v>
                </c:pt>
                <c:pt idx="71">
                  <c:v>64.73</c:v>
                </c:pt>
                <c:pt idx="72">
                  <c:v>64.73</c:v>
                </c:pt>
                <c:pt idx="73">
                  <c:v>64.73</c:v>
                </c:pt>
                <c:pt idx="74">
                  <c:v>64.72</c:v>
                </c:pt>
                <c:pt idx="75">
                  <c:v>64.72</c:v>
                </c:pt>
                <c:pt idx="76">
                  <c:v>64.72</c:v>
                </c:pt>
                <c:pt idx="77">
                  <c:v>64.72</c:v>
                </c:pt>
                <c:pt idx="78">
                  <c:v>64.72</c:v>
                </c:pt>
                <c:pt idx="79">
                  <c:v>64.72</c:v>
                </c:pt>
                <c:pt idx="80">
                  <c:v>64.709999999999994</c:v>
                </c:pt>
                <c:pt idx="81">
                  <c:v>64.709999999999994</c:v>
                </c:pt>
                <c:pt idx="82">
                  <c:v>64.709999999999994</c:v>
                </c:pt>
                <c:pt idx="83">
                  <c:v>64.709999999999994</c:v>
                </c:pt>
                <c:pt idx="84">
                  <c:v>64.709999999999994</c:v>
                </c:pt>
                <c:pt idx="85">
                  <c:v>64.709999999999994</c:v>
                </c:pt>
                <c:pt idx="86">
                  <c:v>64.709999999999994</c:v>
                </c:pt>
                <c:pt idx="87">
                  <c:v>64.709999999999994</c:v>
                </c:pt>
                <c:pt idx="88">
                  <c:v>64.7</c:v>
                </c:pt>
                <c:pt idx="89">
                  <c:v>64.7</c:v>
                </c:pt>
                <c:pt idx="90">
                  <c:v>64.7</c:v>
                </c:pt>
                <c:pt idx="91">
                  <c:v>64.7</c:v>
                </c:pt>
                <c:pt idx="92">
                  <c:v>64.7</c:v>
                </c:pt>
                <c:pt idx="93">
                  <c:v>64.7</c:v>
                </c:pt>
                <c:pt idx="94">
                  <c:v>64.7</c:v>
                </c:pt>
                <c:pt idx="95">
                  <c:v>64.7</c:v>
                </c:pt>
                <c:pt idx="96">
                  <c:v>64.69</c:v>
                </c:pt>
                <c:pt idx="97">
                  <c:v>64.69</c:v>
                </c:pt>
                <c:pt idx="98">
                  <c:v>64.69</c:v>
                </c:pt>
                <c:pt idx="99">
                  <c:v>64.69</c:v>
                </c:pt>
                <c:pt idx="100">
                  <c:v>64.69</c:v>
                </c:pt>
                <c:pt idx="101">
                  <c:v>64.69</c:v>
                </c:pt>
                <c:pt idx="102">
                  <c:v>64.69</c:v>
                </c:pt>
                <c:pt idx="103">
                  <c:v>64.680000000000007</c:v>
                </c:pt>
                <c:pt idx="104">
                  <c:v>64.680000000000007</c:v>
                </c:pt>
                <c:pt idx="105">
                  <c:v>64.680000000000007</c:v>
                </c:pt>
                <c:pt idx="106">
                  <c:v>64.680000000000007</c:v>
                </c:pt>
                <c:pt idx="107">
                  <c:v>64.680000000000007</c:v>
                </c:pt>
                <c:pt idx="108">
                  <c:v>64.680000000000007</c:v>
                </c:pt>
                <c:pt idx="109">
                  <c:v>64.680000000000007</c:v>
                </c:pt>
                <c:pt idx="110">
                  <c:v>64.680000000000007</c:v>
                </c:pt>
                <c:pt idx="111">
                  <c:v>64.67</c:v>
                </c:pt>
                <c:pt idx="112">
                  <c:v>64.67</c:v>
                </c:pt>
                <c:pt idx="113">
                  <c:v>64.67</c:v>
                </c:pt>
                <c:pt idx="114">
                  <c:v>64.67</c:v>
                </c:pt>
                <c:pt idx="115">
                  <c:v>64.67</c:v>
                </c:pt>
                <c:pt idx="116">
                  <c:v>64.67</c:v>
                </c:pt>
                <c:pt idx="117">
                  <c:v>64.66</c:v>
                </c:pt>
                <c:pt idx="118">
                  <c:v>64.66</c:v>
                </c:pt>
                <c:pt idx="119">
                  <c:v>64.66</c:v>
                </c:pt>
                <c:pt idx="120">
                  <c:v>64.66</c:v>
                </c:pt>
                <c:pt idx="121">
                  <c:v>64.66</c:v>
                </c:pt>
                <c:pt idx="122">
                  <c:v>64.66</c:v>
                </c:pt>
                <c:pt idx="123">
                  <c:v>64.66</c:v>
                </c:pt>
                <c:pt idx="124">
                  <c:v>64.66</c:v>
                </c:pt>
                <c:pt idx="125">
                  <c:v>64.650000000000006</c:v>
                </c:pt>
                <c:pt idx="126">
                  <c:v>64.650000000000006</c:v>
                </c:pt>
                <c:pt idx="127">
                  <c:v>64.650000000000006</c:v>
                </c:pt>
                <c:pt idx="128">
                  <c:v>64.650000000000006</c:v>
                </c:pt>
                <c:pt idx="129">
                  <c:v>64.650000000000006</c:v>
                </c:pt>
                <c:pt idx="130">
                  <c:v>64.650000000000006</c:v>
                </c:pt>
                <c:pt idx="131">
                  <c:v>64.64</c:v>
                </c:pt>
                <c:pt idx="132">
                  <c:v>64.64</c:v>
                </c:pt>
                <c:pt idx="133">
                  <c:v>64.64</c:v>
                </c:pt>
                <c:pt idx="134">
                  <c:v>64.64</c:v>
                </c:pt>
                <c:pt idx="135">
                  <c:v>64.64</c:v>
                </c:pt>
                <c:pt idx="136">
                  <c:v>64.64</c:v>
                </c:pt>
                <c:pt idx="137">
                  <c:v>64.64</c:v>
                </c:pt>
                <c:pt idx="138">
                  <c:v>64.64</c:v>
                </c:pt>
                <c:pt idx="139">
                  <c:v>64.63</c:v>
                </c:pt>
                <c:pt idx="140">
                  <c:v>64.63</c:v>
                </c:pt>
                <c:pt idx="141">
                  <c:v>64.63</c:v>
                </c:pt>
                <c:pt idx="142">
                  <c:v>64.63</c:v>
                </c:pt>
                <c:pt idx="143">
                  <c:v>64.63</c:v>
                </c:pt>
                <c:pt idx="144">
                  <c:v>64.63</c:v>
                </c:pt>
                <c:pt idx="145">
                  <c:v>64.63</c:v>
                </c:pt>
                <c:pt idx="146">
                  <c:v>64.63</c:v>
                </c:pt>
                <c:pt idx="147">
                  <c:v>64.62</c:v>
                </c:pt>
                <c:pt idx="148">
                  <c:v>64.62</c:v>
                </c:pt>
                <c:pt idx="149">
                  <c:v>64.62</c:v>
                </c:pt>
                <c:pt idx="150">
                  <c:v>64.62</c:v>
                </c:pt>
                <c:pt idx="151">
                  <c:v>64.62</c:v>
                </c:pt>
                <c:pt idx="152">
                  <c:v>64.61</c:v>
                </c:pt>
                <c:pt idx="153">
                  <c:v>64.61</c:v>
                </c:pt>
                <c:pt idx="154">
                  <c:v>64.61</c:v>
                </c:pt>
                <c:pt idx="155">
                  <c:v>64.61</c:v>
                </c:pt>
                <c:pt idx="156">
                  <c:v>64.599999999999994</c:v>
                </c:pt>
                <c:pt idx="157">
                  <c:v>64.599999999999994</c:v>
                </c:pt>
                <c:pt idx="158">
                  <c:v>64.599999999999994</c:v>
                </c:pt>
                <c:pt idx="159">
                  <c:v>64.599999999999994</c:v>
                </c:pt>
                <c:pt idx="160">
                  <c:v>64.599999999999994</c:v>
                </c:pt>
                <c:pt idx="161">
                  <c:v>64.599999999999994</c:v>
                </c:pt>
                <c:pt idx="162">
                  <c:v>64.599999999999994</c:v>
                </c:pt>
                <c:pt idx="163">
                  <c:v>64.599999999999994</c:v>
                </c:pt>
                <c:pt idx="164">
                  <c:v>64.59</c:v>
                </c:pt>
                <c:pt idx="165">
                  <c:v>64.59</c:v>
                </c:pt>
                <c:pt idx="166">
                  <c:v>64.59</c:v>
                </c:pt>
                <c:pt idx="167">
                  <c:v>64.59</c:v>
                </c:pt>
                <c:pt idx="168">
                  <c:v>64.59</c:v>
                </c:pt>
                <c:pt idx="169">
                  <c:v>64.59</c:v>
                </c:pt>
                <c:pt idx="170">
                  <c:v>64.59</c:v>
                </c:pt>
                <c:pt idx="171">
                  <c:v>64.58</c:v>
                </c:pt>
                <c:pt idx="172">
                  <c:v>64.58</c:v>
                </c:pt>
                <c:pt idx="173">
                  <c:v>64.58</c:v>
                </c:pt>
                <c:pt idx="174">
                  <c:v>64.58</c:v>
                </c:pt>
                <c:pt idx="175">
                  <c:v>64.58</c:v>
                </c:pt>
                <c:pt idx="176">
                  <c:v>64.58</c:v>
                </c:pt>
                <c:pt idx="177">
                  <c:v>64.58</c:v>
                </c:pt>
                <c:pt idx="178">
                  <c:v>64.58</c:v>
                </c:pt>
                <c:pt idx="179">
                  <c:v>64.569999999999993</c:v>
                </c:pt>
                <c:pt idx="180">
                  <c:v>64.569999999999993</c:v>
                </c:pt>
                <c:pt idx="181">
                  <c:v>64.569999999999993</c:v>
                </c:pt>
                <c:pt idx="182">
                  <c:v>64.569999999999993</c:v>
                </c:pt>
                <c:pt idx="183">
                  <c:v>64.569999999999993</c:v>
                </c:pt>
                <c:pt idx="184">
                  <c:v>64.569999999999993</c:v>
                </c:pt>
                <c:pt idx="185">
                  <c:v>64.569999999999993</c:v>
                </c:pt>
                <c:pt idx="186">
                  <c:v>64.56</c:v>
                </c:pt>
                <c:pt idx="187">
                  <c:v>64.56</c:v>
                </c:pt>
                <c:pt idx="188">
                  <c:v>64.56</c:v>
                </c:pt>
                <c:pt idx="189">
                  <c:v>64.56</c:v>
                </c:pt>
                <c:pt idx="190">
                  <c:v>64.56</c:v>
                </c:pt>
                <c:pt idx="191">
                  <c:v>64.56</c:v>
                </c:pt>
                <c:pt idx="192">
                  <c:v>64.56</c:v>
                </c:pt>
                <c:pt idx="193">
                  <c:v>64.56</c:v>
                </c:pt>
                <c:pt idx="194">
                  <c:v>64.55</c:v>
                </c:pt>
                <c:pt idx="195">
                  <c:v>64.55</c:v>
                </c:pt>
                <c:pt idx="196">
                  <c:v>64.55</c:v>
                </c:pt>
                <c:pt idx="197">
                  <c:v>64.55</c:v>
                </c:pt>
                <c:pt idx="198">
                  <c:v>64.55</c:v>
                </c:pt>
                <c:pt idx="199">
                  <c:v>64.55</c:v>
                </c:pt>
                <c:pt idx="200">
                  <c:v>64.55</c:v>
                </c:pt>
                <c:pt idx="201">
                  <c:v>64.540000000000006</c:v>
                </c:pt>
                <c:pt idx="202">
                  <c:v>64.540000000000006</c:v>
                </c:pt>
                <c:pt idx="203">
                  <c:v>64.540000000000006</c:v>
                </c:pt>
                <c:pt idx="204">
                  <c:v>64.540000000000006</c:v>
                </c:pt>
                <c:pt idx="205">
                  <c:v>64.540000000000006</c:v>
                </c:pt>
                <c:pt idx="206">
                  <c:v>64.540000000000006</c:v>
                </c:pt>
                <c:pt idx="207">
                  <c:v>64.540000000000006</c:v>
                </c:pt>
                <c:pt idx="208">
                  <c:v>64.540000000000006</c:v>
                </c:pt>
                <c:pt idx="209">
                  <c:v>64.53</c:v>
                </c:pt>
                <c:pt idx="210">
                  <c:v>64.53</c:v>
                </c:pt>
                <c:pt idx="211">
                  <c:v>64.53</c:v>
                </c:pt>
                <c:pt idx="212">
                  <c:v>64.53</c:v>
                </c:pt>
                <c:pt idx="213">
                  <c:v>64.53</c:v>
                </c:pt>
                <c:pt idx="214">
                  <c:v>64.53</c:v>
                </c:pt>
                <c:pt idx="215">
                  <c:v>64.53</c:v>
                </c:pt>
                <c:pt idx="216">
                  <c:v>64.53</c:v>
                </c:pt>
                <c:pt idx="217">
                  <c:v>64.52</c:v>
                </c:pt>
                <c:pt idx="218">
                  <c:v>64.52</c:v>
                </c:pt>
                <c:pt idx="219">
                  <c:v>64.52</c:v>
                </c:pt>
                <c:pt idx="220">
                  <c:v>64.52</c:v>
                </c:pt>
                <c:pt idx="221">
                  <c:v>64.52</c:v>
                </c:pt>
                <c:pt idx="222">
                  <c:v>64.52</c:v>
                </c:pt>
                <c:pt idx="223">
                  <c:v>64.52</c:v>
                </c:pt>
                <c:pt idx="224">
                  <c:v>64.510000000000005</c:v>
                </c:pt>
                <c:pt idx="225">
                  <c:v>64.510000000000005</c:v>
                </c:pt>
                <c:pt idx="226">
                  <c:v>64.510000000000005</c:v>
                </c:pt>
                <c:pt idx="227">
                  <c:v>64.510000000000005</c:v>
                </c:pt>
                <c:pt idx="228">
                  <c:v>64.510000000000005</c:v>
                </c:pt>
                <c:pt idx="229">
                  <c:v>64.510000000000005</c:v>
                </c:pt>
                <c:pt idx="230">
                  <c:v>64.510000000000005</c:v>
                </c:pt>
                <c:pt idx="231">
                  <c:v>64.5</c:v>
                </c:pt>
                <c:pt idx="232">
                  <c:v>64.5</c:v>
                </c:pt>
                <c:pt idx="233">
                  <c:v>64.5</c:v>
                </c:pt>
                <c:pt idx="234">
                  <c:v>64.5</c:v>
                </c:pt>
                <c:pt idx="235">
                  <c:v>64.5</c:v>
                </c:pt>
                <c:pt idx="236">
                  <c:v>64.5</c:v>
                </c:pt>
                <c:pt idx="237">
                  <c:v>64.5</c:v>
                </c:pt>
                <c:pt idx="238">
                  <c:v>64.5</c:v>
                </c:pt>
                <c:pt idx="239">
                  <c:v>64.489999999999995</c:v>
                </c:pt>
                <c:pt idx="240">
                  <c:v>64.489999999999995</c:v>
                </c:pt>
                <c:pt idx="241">
                  <c:v>64.489999999999995</c:v>
                </c:pt>
                <c:pt idx="242">
                  <c:v>64.489999999999995</c:v>
                </c:pt>
                <c:pt idx="243">
                  <c:v>64.489999999999995</c:v>
                </c:pt>
                <c:pt idx="244">
                  <c:v>64.489999999999995</c:v>
                </c:pt>
                <c:pt idx="245">
                  <c:v>64.48</c:v>
                </c:pt>
                <c:pt idx="246">
                  <c:v>64.48</c:v>
                </c:pt>
                <c:pt idx="247">
                  <c:v>64.48</c:v>
                </c:pt>
                <c:pt idx="248">
                  <c:v>64.48</c:v>
                </c:pt>
                <c:pt idx="249">
                  <c:v>64.48</c:v>
                </c:pt>
                <c:pt idx="250">
                  <c:v>64.48</c:v>
                </c:pt>
                <c:pt idx="251">
                  <c:v>64.48</c:v>
                </c:pt>
                <c:pt idx="252">
                  <c:v>64.47</c:v>
                </c:pt>
                <c:pt idx="253">
                  <c:v>64.47</c:v>
                </c:pt>
                <c:pt idx="254">
                  <c:v>64.47</c:v>
                </c:pt>
                <c:pt idx="255">
                  <c:v>64.47</c:v>
                </c:pt>
                <c:pt idx="256">
                  <c:v>64.47</c:v>
                </c:pt>
                <c:pt idx="257">
                  <c:v>64.47</c:v>
                </c:pt>
                <c:pt idx="258">
                  <c:v>64.47</c:v>
                </c:pt>
                <c:pt idx="259">
                  <c:v>64.459999999999994</c:v>
                </c:pt>
                <c:pt idx="260">
                  <c:v>64.459999999999994</c:v>
                </c:pt>
                <c:pt idx="261">
                  <c:v>64.459999999999994</c:v>
                </c:pt>
                <c:pt idx="262">
                  <c:v>64.459999999999994</c:v>
                </c:pt>
                <c:pt idx="263">
                  <c:v>64.459999999999994</c:v>
                </c:pt>
                <c:pt idx="264">
                  <c:v>64.459999999999994</c:v>
                </c:pt>
                <c:pt idx="265">
                  <c:v>64.45</c:v>
                </c:pt>
                <c:pt idx="266">
                  <c:v>64.45</c:v>
                </c:pt>
                <c:pt idx="267">
                  <c:v>64.45</c:v>
                </c:pt>
                <c:pt idx="268">
                  <c:v>64.45</c:v>
                </c:pt>
                <c:pt idx="269">
                  <c:v>64.45</c:v>
                </c:pt>
                <c:pt idx="270">
                  <c:v>64.45</c:v>
                </c:pt>
                <c:pt idx="271">
                  <c:v>64.45</c:v>
                </c:pt>
                <c:pt idx="272">
                  <c:v>64.44</c:v>
                </c:pt>
                <c:pt idx="273">
                  <c:v>64.44</c:v>
                </c:pt>
                <c:pt idx="274">
                  <c:v>64.44</c:v>
                </c:pt>
                <c:pt idx="275">
                  <c:v>64.44</c:v>
                </c:pt>
                <c:pt idx="276">
                  <c:v>64.44</c:v>
                </c:pt>
                <c:pt idx="277">
                  <c:v>64.44</c:v>
                </c:pt>
                <c:pt idx="278">
                  <c:v>64.430000000000007</c:v>
                </c:pt>
                <c:pt idx="279">
                  <c:v>64.430000000000007</c:v>
                </c:pt>
                <c:pt idx="280">
                  <c:v>64.430000000000007</c:v>
                </c:pt>
                <c:pt idx="281">
                  <c:v>64.430000000000007</c:v>
                </c:pt>
                <c:pt idx="282">
                  <c:v>64.430000000000007</c:v>
                </c:pt>
                <c:pt idx="283">
                  <c:v>64.42</c:v>
                </c:pt>
                <c:pt idx="284">
                  <c:v>64.42</c:v>
                </c:pt>
                <c:pt idx="285">
                  <c:v>64.42</c:v>
                </c:pt>
                <c:pt idx="286">
                  <c:v>64.42</c:v>
                </c:pt>
                <c:pt idx="287">
                  <c:v>64.42</c:v>
                </c:pt>
                <c:pt idx="288">
                  <c:v>64.42</c:v>
                </c:pt>
                <c:pt idx="289">
                  <c:v>64.41</c:v>
                </c:pt>
                <c:pt idx="290">
                  <c:v>64.41</c:v>
                </c:pt>
                <c:pt idx="291">
                  <c:v>64.41</c:v>
                </c:pt>
                <c:pt idx="292">
                  <c:v>64.41</c:v>
                </c:pt>
                <c:pt idx="293">
                  <c:v>64.41</c:v>
                </c:pt>
                <c:pt idx="294">
                  <c:v>64.41</c:v>
                </c:pt>
                <c:pt idx="295">
                  <c:v>64.41</c:v>
                </c:pt>
                <c:pt idx="296">
                  <c:v>64.400000000000006</c:v>
                </c:pt>
                <c:pt idx="297">
                  <c:v>64.400000000000006</c:v>
                </c:pt>
                <c:pt idx="298">
                  <c:v>64.400000000000006</c:v>
                </c:pt>
                <c:pt idx="299">
                  <c:v>64.400000000000006</c:v>
                </c:pt>
                <c:pt idx="300">
                  <c:v>64.400000000000006</c:v>
                </c:pt>
                <c:pt idx="301">
                  <c:v>64.39</c:v>
                </c:pt>
                <c:pt idx="302">
                  <c:v>64.39</c:v>
                </c:pt>
                <c:pt idx="303">
                  <c:v>64.39</c:v>
                </c:pt>
                <c:pt idx="304">
                  <c:v>64.39</c:v>
                </c:pt>
                <c:pt idx="305">
                  <c:v>64.39</c:v>
                </c:pt>
                <c:pt idx="306">
                  <c:v>64.39</c:v>
                </c:pt>
                <c:pt idx="307">
                  <c:v>64.38</c:v>
                </c:pt>
                <c:pt idx="308">
                  <c:v>64.38</c:v>
                </c:pt>
                <c:pt idx="309">
                  <c:v>64.38</c:v>
                </c:pt>
                <c:pt idx="310">
                  <c:v>64.38</c:v>
                </c:pt>
                <c:pt idx="311">
                  <c:v>64.38</c:v>
                </c:pt>
                <c:pt idx="312">
                  <c:v>64.38</c:v>
                </c:pt>
                <c:pt idx="313">
                  <c:v>64.37</c:v>
                </c:pt>
                <c:pt idx="314">
                  <c:v>64.37</c:v>
                </c:pt>
                <c:pt idx="315">
                  <c:v>64.36</c:v>
                </c:pt>
                <c:pt idx="316">
                  <c:v>64.36</c:v>
                </c:pt>
                <c:pt idx="317">
                  <c:v>64.36</c:v>
                </c:pt>
                <c:pt idx="318">
                  <c:v>64.36</c:v>
                </c:pt>
                <c:pt idx="319">
                  <c:v>64.36</c:v>
                </c:pt>
                <c:pt idx="320">
                  <c:v>64.349999999999994</c:v>
                </c:pt>
                <c:pt idx="321">
                  <c:v>64.349999999999994</c:v>
                </c:pt>
                <c:pt idx="322">
                  <c:v>64.349999999999994</c:v>
                </c:pt>
                <c:pt idx="323">
                  <c:v>64.349999999999994</c:v>
                </c:pt>
                <c:pt idx="324">
                  <c:v>64.349999999999994</c:v>
                </c:pt>
                <c:pt idx="325">
                  <c:v>64.349999999999994</c:v>
                </c:pt>
                <c:pt idx="326">
                  <c:v>64.34</c:v>
                </c:pt>
                <c:pt idx="327">
                  <c:v>64.34</c:v>
                </c:pt>
                <c:pt idx="328">
                  <c:v>64.34</c:v>
                </c:pt>
                <c:pt idx="329">
                  <c:v>64.34</c:v>
                </c:pt>
                <c:pt idx="330">
                  <c:v>64.34</c:v>
                </c:pt>
                <c:pt idx="331">
                  <c:v>64.34</c:v>
                </c:pt>
                <c:pt idx="332">
                  <c:v>64.33</c:v>
                </c:pt>
                <c:pt idx="333">
                  <c:v>64.33</c:v>
                </c:pt>
                <c:pt idx="334">
                  <c:v>64.33</c:v>
                </c:pt>
                <c:pt idx="335">
                  <c:v>64.33</c:v>
                </c:pt>
                <c:pt idx="336">
                  <c:v>64.33</c:v>
                </c:pt>
                <c:pt idx="337">
                  <c:v>64.319999999999993</c:v>
                </c:pt>
                <c:pt idx="338">
                  <c:v>64.319999999999993</c:v>
                </c:pt>
                <c:pt idx="339">
                  <c:v>64.319999999999993</c:v>
                </c:pt>
                <c:pt idx="340">
                  <c:v>64.319999999999993</c:v>
                </c:pt>
                <c:pt idx="341">
                  <c:v>64.319999999999993</c:v>
                </c:pt>
                <c:pt idx="342">
                  <c:v>64.319999999999993</c:v>
                </c:pt>
                <c:pt idx="343">
                  <c:v>64.31</c:v>
                </c:pt>
                <c:pt idx="344">
                  <c:v>64.31</c:v>
                </c:pt>
                <c:pt idx="345">
                  <c:v>64.31</c:v>
                </c:pt>
                <c:pt idx="346">
                  <c:v>64.31</c:v>
                </c:pt>
                <c:pt idx="347">
                  <c:v>64.31</c:v>
                </c:pt>
                <c:pt idx="348">
                  <c:v>64.31</c:v>
                </c:pt>
                <c:pt idx="349">
                  <c:v>64.31</c:v>
                </c:pt>
                <c:pt idx="350">
                  <c:v>64.3</c:v>
                </c:pt>
                <c:pt idx="351">
                  <c:v>64.3</c:v>
                </c:pt>
                <c:pt idx="352">
                  <c:v>64.3</c:v>
                </c:pt>
                <c:pt idx="353">
                  <c:v>64.3</c:v>
                </c:pt>
                <c:pt idx="354">
                  <c:v>64.3</c:v>
                </c:pt>
                <c:pt idx="355">
                  <c:v>64.3</c:v>
                </c:pt>
                <c:pt idx="356">
                  <c:v>64.290000000000006</c:v>
                </c:pt>
                <c:pt idx="357">
                  <c:v>64.290000000000006</c:v>
                </c:pt>
                <c:pt idx="358">
                  <c:v>64.290000000000006</c:v>
                </c:pt>
                <c:pt idx="359">
                  <c:v>64.290000000000006</c:v>
                </c:pt>
                <c:pt idx="360">
                  <c:v>64.290000000000006</c:v>
                </c:pt>
                <c:pt idx="361">
                  <c:v>64.290000000000006</c:v>
                </c:pt>
                <c:pt idx="362">
                  <c:v>64.28</c:v>
                </c:pt>
                <c:pt idx="363">
                  <c:v>64.28</c:v>
                </c:pt>
                <c:pt idx="364">
                  <c:v>64.28</c:v>
                </c:pt>
                <c:pt idx="365">
                  <c:v>64.28</c:v>
                </c:pt>
                <c:pt idx="366">
                  <c:v>64.28</c:v>
                </c:pt>
                <c:pt idx="367">
                  <c:v>64.28</c:v>
                </c:pt>
                <c:pt idx="368">
                  <c:v>64.27</c:v>
                </c:pt>
                <c:pt idx="369">
                  <c:v>64.27</c:v>
                </c:pt>
                <c:pt idx="370">
                  <c:v>64.27</c:v>
                </c:pt>
                <c:pt idx="371">
                  <c:v>64.27</c:v>
                </c:pt>
                <c:pt idx="372">
                  <c:v>64.260000000000005</c:v>
                </c:pt>
                <c:pt idx="373">
                  <c:v>64.260000000000005</c:v>
                </c:pt>
                <c:pt idx="374">
                  <c:v>64.25</c:v>
                </c:pt>
                <c:pt idx="375">
                  <c:v>64.23</c:v>
                </c:pt>
                <c:pt idx="376">
                  <c:v>64.23</c:v>
                </c:pt>
                <c:pt idx="377">
                  <c:v>64.22</c:v>
                </c:pt>
                <c:pt idx="378">
                  <c:v>64.22</c:v>
                </c:pt>
                <c:pt idx="379">
                  <c:v>64.22</c:v>
                </c:pt>
                <c:pt idx="380">
                  <c:v>64.209999999999994</c:v>
                </c:pt>
                <c:pt idx="381">
                  <c:v>64.209999999999994</c:v>
                </c:pt>
                <c:pt idx="382">
                  <c:v>64.209999999999994</c:v>
                </c:pt>
                <c:pt idx="383">
                  <c:v>64.209999999999994</c:v>
                </c:pt>
                <c:pt idx="384">
                  <c:v>64.209999999999994</c:v>
                </c:pt>
                <c:pt idx="385">
                  <c:v>64.2</c:v>
                </c:pt>
                <c:pt idx="386">
                  <c:v>64.19</c:v>
                </c:pt>
                <c:pt idx="387">
                  <c:v>64.19</c:v>
                </c:pt>
                <c:pt idx="388">
                  <c:v>64.180000000000007</c:v>
                </c:pt>
                <c:pt idx="389">
                  <c:v>64.180000000000007</c:v>
                </c:pt>
                <c:pt idx="390">
                  <c:v>64.17</c:v>
                </c:pt>
                <c:pt idx="391">
                  <c:v>64.17</c:v>
                </c:pt>
                <c:pt idx="392">
                  <c:v>64.16</c:v>
                </c:pt>
                <c:pt idx="393">
                  <c:v>64.16</c:v>
                </c:pt>
                <c:pt idx="394">
                  <c:v>64.16</c:v>
                </c:pt>
                <c:pt idx="395">
                  <c:v>64.16</c:v>
                </c:pt>
                <c:pt idx="396">
                  <c:v>64.150000000000006</c:v>
                </c:pt>
                <c:pt idx="397">
                  <c:v>64.150000000000006</c:v>
                </c:pt>
                <c:pt idx="398">
                  <c:v>64.150000000000006</c:v>
                </c:pt>
                <c:pt idx="399">
                  <c:v>64.14</c:v>
                </c:pt>
                <c:pt idx="400">
                  <c:v>64.14</c:v>
                </c:pt>
                <c:pt idx="401">
                  <c:v>64.13</c:v>
                </c:pt>
                <c:pt idx="402">
                  <c:v>64.13</c:v>
                </c:pt>
                <c:pt idx="403">
                  <c:v>64.13</c:v>
                </c:pt>
                <c:pt idx="404">
                  <c:v>64.13</c:v>
                </c:pt>
                <c:pt idx="405">
                  <c:v>64.12</c:v>
                </c:pt>
                <c:pt idx="406">
                  <c:v>64.11</c:v>
                </c:pt>
                <c:pt idx="407">
                  <c:v>64.11</c:v>
                </c:pt>
                <c:pt idx="408">
                  <c:v>64.11</c:v>
                </c:pt>
                <c:pt idx="409">
                  <c:v>64.11</c:v>
                </c:pt>
                <c:pt idx="410">
                  <c:v>64.11</c:v>
                </c:pt>
                <c:pt idx="411">
                  <c:v>64.11</c:v>
                </c:pt>
                <c:pt idx="412">
                  <c:v>64.099999999999994</c:v>
                </c:pt>
                <c:pt idx="413">
                  <c:v>64.099999999999994</c:v>
                </c:pt>
                <c:pt idx="414">
                  <c:v>64.099999999999994</c:v>
                </c:pt>
                <c:pt idx="415">
                  <c:v>64.099999999999994</c:v>
                </c:pt>
                <c:pt idx="416">
                  <c:v>64.09</c:v>
                </c:pt>
                <c:pt idx="417">
                  <c:v>64.09</c:v>
                </c:pt>
                <c:pt idx="418">
                  <c:v>64.08</c:v>
                </c:pt>
                <c:pt idx="419">
                  <c:v>64.08</c:v>
                </c:pt>
                <c:pt idx="420">
                  <c:v>64.069999999999993</c:v>
                </c:pt>
                <c:pt idx="421">
                  <c:v>64.06</c:v>
                </c:pt>
                <c:pt idx="422">
                  <c:v>64.05</c:v>
                </c:pt>
                <c:pt idx="423">
                  <c:v>64.040000000000006</c:v>
                </c:pt>
                <c:pt idx="424">
                  <c:v>64.03</c:v>
                </c:pt>
                <c:pt idx="425">
                  <c:v>64.02</c:v>
                </c:pt>
                <c:pt idx="426">
                  <c:v>64.010000000000005</c:v>
                </c:pt>
                <c:pt idx="427">
                  <c:v>64</c:v>
                </c:pt>
                <c:pt idx="428">
                  <c:v>63.99</c:v>
                </c:pt>
                <c:pt idx="429">
                  <c:v>63.97</c:v>
                </c:pt>
                <c:pt idx="430">
                  <c:v>63.95</c:v>
                </c:pt>
                <c:pt idx="431">
                  <c:v>63.94</c:v>
                </c:pt>
                <c:pt idx="432">
                  <c:v>63.93</c:v>
                </c:pt>
                <c:pt idx="433">
                  <c:v>63.93</c:v>
                </c:pt>
                <c:pt idx="434">
                  <c:v>63.92</c:v>
                </c:pt>
                <c:pt idx="435">
                  <c:v>63.92</c:v>
                </c:pt>
                <c:pt idx="436">
                  <c:v>63.9</c:v>
                </c:pt>
                <c:pt idx="437">
                  <c:v>63.87</c:v>
                </c:pt>
                <c:pt idx="438">
                  <c:v>63.84</c:v>
                </c:pt>
                <c:pt idx="439">
                  <c:v>63.81</c:v>
                </c:pt>
                <c:pt idx="440">
                  <c:v>63.77</c:v>
                </c:pt>
                <c:pt idx="441">
                  <c:v>63.73</c:v>
                </c:pt>
                <c:pt idx="442">
                  <c:v>63.71</c:v>
                </c:pt>
                <c:pt idx="443">
                  <c:v>63.69</c:v>
                </c:pt>
                <c:pt idx="444">
                  <c:v>63.66</c:v>
                </c:pt>
                <c:pt idx="445">
                  <c:v>63.6</c:v>
                </c:pt>
                <c:pt idx="446">
                  <c:v>63.54</c:v>
                </c:pt>
                <c:pt idx="447">
                  <c:v>63.48</c:v>
                </c:pt>
                <c:pt idx="448">
                  <c:v>63.43</c:v>
                </c:pt>
                <c:pt idx="449">
                  <c:v>63.4</c:v>
                </c:pt>
                <c:pt idx="450">
                  <c:v>63.35</c:v>
                </c:pt>
                <c:pt idx="451">
                  <c:v>63.32</c:v>
                </c:pt>
                <c:pt idx="452">
                  <c:v>63.28</c:v>
                </c:pt>
                <c:pt idx="453">
                  <c:v>63.24</c:v>
                </c:pt>
                <c:pt idx="454">
                  <c:v>63.2</c:v>
                </c:pt>
                <c:pt idx="455">
                  <c:v>63.15</c:v>
                </c:pt>
                <c:pt idx="456">
                  <c:v>63.11</c:v>
                </c:pt>
                <c:pt idx="457">
                  <c:v>63.08</c:v>
                </c:pt>
                <c:pt idx="458">
                  <c:v>63.07</c:v>
                </c:pt>
                <c:pt idx="459">
                  <c:v>63.01</c:v>
                </c:pt>
                <c:pt idx="460">
                  <c:v>62.95</c:v>
                </c:pt>
                <c:pt idx="461">
                  <c:v>62.89</c:v>
                </c:pt>
                <c:pt idx="462">
                  <c:v>62.89</c:v>
                </c:pt>
                <c:pt idx="463">
                  <c:v>62.88</c:v>
                </c:pt>
                <c:pt idx="464">
                  <c:v>62.88</c:v>
                </c:pt>
                <c:pt idx="465">
                  <c:v>62.77</c:v>
                </c:pt>
                <c:pt idx="466">
                  <c:v>62.63</c:v>
                </c:pt>
                <c:pt idx="467">
                  <c:v>62.42</c:v>
                </c:pt>
                <c:pt idx="468">
                  <c:v>62.24</c:v>
                </c:pt>
                <c:pt idx="469">
                  <c:v>62.01</c:v>
                </c:pt>
                <c:pt idx="470">
                  <c:v>61.78</c:v>
                </c:pt>
                <c:pt idx="471">
                  <c:v>61.56</c:v>
                </c:pt>
                <c:pt idx="472">
                  <c:v>61.31</c:v>
                </c:pt>
                <c:pt idx="473">
                  <c:v>61.02</c:v>
                </c:pt>
                <c:pt idx="474">
                  <c:v>60.61</c:v>
                </c:pt>
                <c:pt idx="475">
                  <c:v>59.68</c:v>
                </c:pt>
                <c:pt idx="476">
                  <c:v>57.87</c:v>
                </c:pt>
                <c:pt idx="477">
                  <c:v>55.86</c:v>
                </c:pt>
                <c:pt idx="478">
                  <c:v>53.28</c:v>
                </c:pt>
                <c:pt idx="479">
                  <c:v>50.26</c:v>
                </c:pt>
                <c:pt idx="480">
                  <c:v>46.99</c:v>
                </c:pt>
                <c:pt idx="481">
                  <c:v>43.64</c:v>
                </c:pt>
                <c:pt idx="482">
                  <c:v>40.92</c:v>
                </c:pt>
                <c:pt idx="483">
                  <c:v>39.58</c:v>
                </c:pt>
                <c:pt idx="484">
                  <c:v>38.869999999999997</c:v>
                </c:pt>
                <c:pt idx="485">
                  <c:v>38.200000000000003</c:v>
                </c:pt>
                <c:pt idx="486">
                  <c:v>38.119999999999997</c:v>
                </c:pt>
                <c:pt idx="487">
                  <c:v>37.479999999999997</c:v>
                </c:pt>
                <c:pt idx="488">
                  <c:v>36.53</c:v>
                </c:pt>
                <c:pt idx="489">
                  <c:v>35.5</c:v>
                </c:pt>
                <c:pt idx="490">
                  <c:v>34.24</c:v>
                </c:pt>
                <c:pt idx="491">
                  <c:v>32.65</c:v>
                </c:pt>
                <c:pt idx="492">
                  <c:v>31.73</c:v>
                </c:pt>
                <c:pt idx="493">
                  <c:v>31.3</c:v>
                </c:pt>
                <c:pt idx="494">
                  <c:v>31.17</c:v>
                </c:pt>
                <c:pt idx="495">
                  <c:v>29.42</c:v>
                </c:pt>
                <c:pt idx="496">
                  <c:v>27.47</c:v>
                </c:pt>
                <c:pt idx="497">
                  <c:v>25.9</c:v>
                </c:pt>
                <c:pt idx="498">
                  <c:v>25.71</c:v>
                </c:pt>
                <c:pt idx="499">
                  <c:v>25.52</c:v>
                </c:pt>
                <c:pt idx="500">
                  <c:v>25.39</c:v>
                </c:pt>
                <c:pt idx="501">
                  <c:v>25.01</c:v>
                </c:pt>
                <c:pt idx="502">
                  <c:v>24.61</c:v>
                </c:pt>
                <c:pt idx="503">
                  <c:v>24.52</c:v>
                </c:pt>
                <c:pt idx="504">
                  <c:v>24.45</c:v>
                </c:pt>
                <c:pt idx="505">
                  <c:v>24.28</c:v>
                </c:pt>
                <c:pt idx="506">
                  <c:v>24.08</c:v>
                </c:pt>
                <c:pt idx="507">
                  <c:v>23.78</c:v>
                </c:pt>
                <c:pt idx="508">
                  <c:v>23.17</c:v>
                </c:pt>
                <c:pt idx="509">
                  <c:v>22.82</c:v>
                </c:pt>
                <c:pt idx="510">
                  <c:v>23.04</c:v>
                </c:pt>
                <c:pt idx="511">
                  <c:v>23.26</c:v>
                </c:pt>
                <c:pt idx="512">
                  <c:v>23.49</c:v>
                </c:pt>
                <c:pt idx="513">
                  <c:v>23.79</c:v>
                </c:pt>
                <c:pt idx="514">
                  <c:v>24.5</c:v>
                </c:pt>
                <c:pt idx="515">
                  <c:v>24.81</c:v>
                </c:pt>
                <c:pt idx="516">
                  <c:v>24.79</c:v>
                </c:pt>
                <c:pt idx="517">
                  <c:v>24.61</c:v>
                </c:pt>
                <c:pt idx="518">
                  <c:v>24.16</c:v>
                </c:pt>
                <c:pt idx="519">
                  <c:v>23.41</c:v>
                </c:pt>
                <c:pt idx="520">
                  <c:v>22.61</c:v>
                </c:pt>
                <c:pt idx="521">
                  <c:v>21.87</c:v>
                </c:pt>
                <c:pt idx="522">
                  <c:v>21.21</c:v>
                </c:pt>
                <c:pt idx="523">
                  <c:v>20.57</c:v>
                </c:pt>
                <c:pt idx="524">
                  <c:v>19.940000000000001</c:v>
                </c:pt>
                <c:pt idx="525">
                  <c:v>19.37</c:v>
                </c:pt>
                <c:pt idx="526">
                  <c:v>19.760000000000002</c:v>
                </c:pt>
                <c:pt idx="527">
                  <c:v>20.14</c:v>
                </c:pt>
                <c:pt idx="528">
                  <c:v>20.51</c:v>
                </c:pt>
                <c:pt idx="529">
                  <c:v>20.92</c:v>
                </c:pt>
                <c:pt idx="530">
                  <c:v>21.38</c:v>
                </c:pt>
                <c:pt idx="531">
                  <c:v>21.59</c:v>
                </c:pt>
                <c:pt idx="532">
                  <c:v>21.97</c:v>
                </c:pt>
                <c:pt idx="533">
                  <c:v>22.59</c:v>
                </c:pt>
                <c:pt idx="534">
                  <c:v>22.68</c:v>
                </c:pt>
                <c:pt idx="535">
                  <c:v>22.2</c:v>
                </c:pt>
                <c:pt idx="536">
                  <c:v>22.01</c:v>
                </c:pt>
                <c:pt idx="537">
                  <c:v>22.13</c:v>
                </c:pt>
                <c:pt idx="538">
                  <c:v>22.41</c:v>
                </c:pt>
                <c:pt idx="539">
                  <c:v>22.98</c:v>
                </c:pt>
                <c:pt idx="540">
                  <c:v>23.56</c:v>
                </c:pt>
                <c:pt idx="541">
                  <c:v>24.06</c:v>
                </c:pt>
                <c:pt idx="542">
                  <c:v>24.4</c:v>
                </c:pt>
                <c:pt idx="543">
                  <c:v>24.62</c:v>
                </c:pt>
                <c:pt idx="544">
                  <c:v>24.84</c:v>
                </c:pt>
                <c:pt idx="545">
                  <c:v>25.06</c:v>
                </c:pt>
                <c:pt idx="546">
                  <c:v>23.75</c:v>
                </c:pt>
                <c:pt idx="547">
                  <c:v>22.21</c:v>
                </c:pt>
                <c:pt idx="548">
                  <c:v>20.75</c:v>
                </c:pt>
                <c:pt idx="549">
                  <c:v>20.38</c:v>
                </c:pt>
                <c:pt idx="550">
                  <c:v>20.66</c:v>
                </c:pt>
                <c:pt idx="551">
                  <c:v>21.22</c:v>
                </c:pt>
                <c:pt idx="552">
                  <c:v>21.79</c:v>
                </c:pt>
                <c:pt idx="553">
                  <c:v>22.38</c:v>
                </c:pt>
                <c:pt idx="554">
                  <c:v>22.89</c:v>
                </c:pt>
                <c:pt idx="555">
                  <c:v>23.38</c:v>
                </c:pt>
                <c:pt idx="556">
                  <c:v>23.68</c:v>
                </c:pt>
                <c:pt idx="557">
                  <c:v>24.09</c:v>
                </c:pt>
                <c:pt idx="558">
                  <c:v>24.5</c:v>
                </c:pt>
                <c:pt idx="559">
                  <c:v>24.98</c:v>
                </c:pt>
                <c:pt idx="560">
                  <c:v>24.81</c:v>
                </c:pt>
                <c:pt idx="561">
                  <c:v>24.53</c:v>
                </c:pt>
                <c:pt idx="562">
                  <c:v>24.62</c:v>
                </c:pt>
                <c:pt idx="563">
                  <c:v>24.38</c:v>
                </c:pt>
                <c:pt idx="564">
                  <c:v>23.72</c:v>
                </c:pt>
                <c:pt idx="565">
                  <c:v>23</c:v>
                </c:pt>
                <c:pt idx="566">
                  <c:v>22.22</c:v>
                </c:pt>
                <c:pt idx="567">
                  <c:v>21.45</c:v>
                </c:pt>
                <c:pt idx="568">
                  <c:v>20.64</c:v>
                </c:pt>
                <c:pt idx="569">
                  <c:v>19.91</c:v>
                </c:pt>
                <c:pt idx="570">
                  <c:v>19.3</c:v>
                </c:pt>
                <c:pt idx="571">
                  <c:v>18.38</c:v>
                </c:pt>
                <c:pt idx="572">
                  <c:v>17.63</c:v>
                </c:pt>
                <c:pt idx="573">
                  <c:v>16.97</c:v>
                </c:pt>
                <c:pt idx="574">
                  <c:v>16.420000000000002</c:v>
                </c:pt>
                <c:pt idx="575">
                  <c:v>16.07</c:v>
                </c:pt>
                <c:pt idx="576">
                  <c:v>15.66</c:v>
                </c:pt>
                <c:pt idx="577">
                  <c:v>15.76</c:v>
                </c:pt>
                <c:pt idx="578">
                  <c:v>15.82</c:v>
                </c:pt>
                <c:pt idx="579">
                  <c:v>15.81</c:v>
                </c:pt>
                <c:pt idx="580">
                  <c:v>15.8</c:v>
                </c:pt>
                <c:pt idx="581">
                  <c:v>16.05</c:v>
                </c:pt>
                <c:pt idx="582">
                  <c:v>16.37</c:v>
                </c:pt>
                <c:pt idx="583">
                  <c:v>16.7</c:v>
                </c:pt>
                <c:pt idx="584">
                  <c:v>17.03</c:v>
                </c:pt>
                <c:pt idx="585">
                  <c:v>17.420000000000002</c:v>
                </c:pt>
                <c:pt idx="586">
                  <c:v>17.760000000000002</c:v>
                </c:pt>
                <c:pt idx="587">
                  <c:v>18.170000000000002</c:v>
                </c:pt>
                <c:pt idx="588">
                  <c:v>18.55</c:v>
                </c:pt>
                <c:pt idx="589">
                  <c:v>18.66</c:v>
                </c:pt>
                <c:pt idx="590">
                  <c:v>19.03</c:v>
                </c:pt>
                <c:pt idx="591">
                  <c:v>19.260000000000002</c:v>
                </c:pt>
                <c:pt idx="592">
                  <c:v>19.64</c:v>
                </c:pt>
                <c:pt idx="593">
                  <c:v>19.61</c:v>
                </c:pt>
                <c:pt idx="594">
                  <c:v>19.47</c:v>
                </c:pt>
                <c:pt idx="595">
                  <c:v>19.27</c:v>
                </c:pt>
                <c:pt idx="596">
                  <c:v>19.23</c:v>
                </c:pt>
                <c:pt idx="597">
                  <c:v>19.170000000000002</c:v>
                </c:pt>
                <c:pt idx="598">
                  <c:v>19.13</c:v>
                </c:pt>
                <c:pt idx="599">
                  <c:v>19.190000000000001</c:v>
                </c:pt>
                <c:pt idx="600">
                  <c:v>19.22</c:v>
                </c:pt>
                <c:pt idx="601">
                  <c:v>19.39</c:v>
                </c:pt>
                <c:pt idx="602">
                  <c:v>19.559999999999999</c:v>
                </c:pt>
                <c:pt idx="603">
                  <c:v>19.82</c:v>
                </c:pt>
                <c:pt idx="604">
                  <c:v>20.21</c:v>
                </c:pt>
                <c:pt idx="605">
                  <c:v>20.63</c:v>
                </c:pt>
                <c:pt idx="606">
                  <c:v>21.11</c:v>
                </c:pt>
                <c:pt idx="607">
                  <c:v>21.61</c:v>
                </c:pt>
                <c:pt idx="608">
                  <c:v>22.12</c:v>
                </c:pt>
                <c:pt idx="609">
                  <c:v>22.61</c:v>
                </c:pt>
                <c:pt idx="610">
                  <c:v>23.1</c:v>
                </c:pt>
                <c:pt idx="611">
                  <c:v>23.61</c:v>
                </c:pt>
                <c:pt idx="612">
                  <c:v>23.97</c:v>
                </c:pt>
                <c:pt idx="613">
                  <c:v>24.05</c:v>
                </c:pt>
                <c:pt idx="614">
                  <c:v>24.14</c:v>
                </c:pt>
                <c:pt idx="615">
                  <c:v>24.36</c:v>
                </c:pt>
                <c:pt idx="616">
                  <c:v>24.84</c:v>
                </c:pt>
                <c:pt idx="617">
                  <c:v>25.41</c:v>
                </c:pt>
                <c:pt idx="618">
                  <c:v>25.98</c:v>
                </c:pt>
                <c:pt idx="619">
                  <c:v>26.56</c:v>
                </c:pt>
                <c:pt idx="620">
                  <c:v>27.15</c:v>
                </c:pt>
                <c:pt idx="621">
                  <c:v>27.75</c:v>
                </c:pt>
                <c:pt idx="622">
                  <c:v>28.33</c:v>
                </c:pt>
                <c:pt idx="623">
                  <c:v>28.88</c:v>
                </c:pt>
                <c:pt idx="624">
                  <c:v>29.43</c:v>
                </c:pt>
                <c:pt idx="625">
                  <c:v>29.88</c:v>
                </c:pt>
                <c:pt idx="626">
                  <c:v>30.35</c:v>
                </c:pt>
                <c:pt idx="627">
                  <c:v>30.86</c:v>
                </c:pt>
                <c:pt idx="628">
                  <c:v>31.42</c:v>
                </c:pt>
                <c:pt idx="629">
                  <c:v>32.04</c:v>
                </c:pt>
                <c:pt idx="630">
                  <c:v>32.64</c:v>
                </c:pt>
                <c:pt idx="631">
                  <c:v>33.14</c:v>
                </c:pt>
                <c:pt idx="632">
                  <c:v>33.65</c:v>
                </c:pt>
                <c:pt idx="633">
                  <c:v>34.229999999999997</c:v>
                </c:pt>
                <c:pt idx="634">
                  <c:v>34.85</c:v>
                </c:pt>
                <c:pt idx="635">
                  <c:v>35.479999999999997</c:v>
                </c:pt>
                <c:pt idx="636">
                  <c:v>36.11</c:v>
                </c:pt>
                <c:pt idx="637">
                  <c:v>36.729999999999997</c:v>
                </c:pt>
                <c:pt idx="638">
                  <c:v>37.22</c:v>
                </c:pt>
                <c:pt idx="639">
                  <c:v>37.840000000000003</c:v>
                </c:pt>
                <c:pt idx="640">
                  <c:v>38.409999999999997</c:v>
                </c:pt>
                <c:pt idx="641">
                  <c:v>39</c:v>
                </c:pt>
                <c:pt idx="642">
                  <c:v>38.93</c:v>
                </c:pt>
                <c:pt idx="643">
                  <c:v>38.630000000000003</c:v>
                </c:pt>
                <c:pt idx="644">
                  <c:v>38.26</c:v>
                </c:pt>
                <c:pt idx="645">
                  <c:v>38.54</c:v>
                </c:pt>
                <c:pt idx="646">
                  <c:v>39.119999999999997</c:v>
                </c:pt>
                <c:pt idx="647">
                  <c:v>39.69</c:v>
                </c:pt>
                <c:pt idx="648">
                  <c:v>40.25</c:v>
                </c:pt>
                <c:pt idx="649">
                  <c:v>40.83</c:v>
                </c:pt>
                <c:pt idx="650">
                  <c:v>41.41</c:v>
                </c:pt>
                <c:pt idx="651">
                  <c:v>41.94</c:v>
                </c:pt>
                <c:pt idx="652">
                  <c:v>42.11</c:v>
                </c:pt>
                <c:pt idx="653">
                  <c:v>42.44</c:v>
                </c:pt>
                <c:pt idx="654">
                  <c:v>42.83</c:v>
                </c:pt>
                <c:pt idx="655">
                  <c:v>43.33</c:v>
                </c:pt>
                <c:pt idx="656">
                  <c:v>43.72</c:v>
                </c:pt>
                <c:pt idx="657">
                  <c:v>44.17</c:v>
                </c:pt>
                <c:pt idx="658">
                  <c:v>44.54</c:v>
                </c:pt>
                <c:pt idx="659">
                  <c:v>44.81</c:v>
                </c:pt>
                <c:pt idx="660">
                  <c:v>45.32</c:v>
                </c:pt>
                <c:pt idx="661">
                  <c:v>45.85</c:v>
                </c:pt>
                <c:pt idx="662">
                  <c:v>46.38</c:v>
                </c:pt>
                <c:pt idx="663">
                  <c:v>46.89</c:v>
                </c:pt>
                <c:pt idx="664">
                  <c:v>47.4</c:v>
                </c:pt>
                <c:pt idx="665">
                  <c:v>47.9</c:v>
                </c:pt>
                <c:pt idx="666">
                  <c:v>48.39</c:v>
                </c:pt>
                <c:pt idx="667">
                  <c:v>48.58</c:v>
                </c:pt>
                <c:pt idx="668">
                  <c:v>48.56</c:v>
                </c:pt>
                <c:pt idx="669">
                  <c:v>48.57</c:v>
                </c:pt>
                <c:pt idx="670">
                  <c:v>48.58</c:v>
                </c:pt>
                <c:pt idx="671">
                  <c:v>48.59</c:v>
                </c:pt>
                <c:pt idx="672">
                  <c:v>48.95</c:v>
                </c:pt>
                <c:pt idx="673">
                  <c:v>49.37</c:v>
                </c:pt>
                <c:pt idx="674">
                  <c:v>49.83</c:v>
                </c:pt>
                <c:pt idx="675">
                  <c:v>50.15</c:v>
                </c:pt>
                <c:pt idx="676">
                  <c:v>50.36</c:v>
                </c:pt>
                <c:pt idx="677">
                  <c:v>50.73</c:v>
                </c:pt>
                <c:pt idx="678">
                  <c:v>51.13</c:v>
                </c:pt>
                <c:pt idx="679">
                  <c:v>51.45</c:v>
                </c:pt>
                <c:pt idx="680">
                  <c:v>51.86</c:v>
                </c:pt>
                <c:pt idx="681">
                  <c:v>52.26</c:v>
                </c:pt>
                <c:pt idx="682">
                  <c:v>52.64</c:v>
                </c:pt>
                <c:pt idx="683">
                  <c:v>53</c:v>
                </c:pt>
                <c:pt idx="684">
                  <c:v>53.32</c:v>
                </c:pt>
                <c:pt idx="685">
                  <c:v>53.58</c:v>
                </c:pt>
                <c:pt idx="686">
                  <c:v>53.93</c:v>
                </c:pt>
                <c:pt idx="687">
                  <c:v>54.09</c:v>
                </c:pt>
                <c:pt idx="688">
                  <c:v>54.21</c:v>
                </c:pt>
                <c:pt idx="689">
                  <c:v>54.41</c:v>
                </c:pt>
                <c:pt idx="690">
                  <c:v>54.66</c:v>
                </c:pt>
                <c:pt idx="691">
                  <c:v>54.91</c:v>
                </c:pt>
                <c:pt idx="692">
                  <c:v>55.17</c:v>
                </c:pt>
                <c:pt idx="693">
                  <c:v>55.44</c:v>
                </c:pt>
                <c:pt idx="694">
                  <c:v>55.65</c:v>
                </c:pt>
                <c:pt idx="695">
                  <c:v>55.84</c:v>
                </c:pt>
                <c:pt idx="696">
                  <c:v>56.06</c:v>
                </c:pt>
                <c:pt idx="697">
                  <c:v>56.27</c:v>
                </c:pt>
                <c:pt idx="698">
                  <c:v>56.51</c:v>
                </c:pt>
                <c:pt idx="699">
                  <c:v>56.66</c:v>
                </c:pt>
                <c:pt idx="700">
                  <c:v>56.85</c:v>
                </c:pt>
                <c:pt idx="701">
                  <c:v>57.03</c:v>
                </c:pt>
                <c:pt idx="702">
                  <c:v>57.28</c:v>
                </c:pt>
                <c:pt idx="703">
                  <c:v>57.5</c:v>
                </c:pt>
                <c:pt idx="704">
                  <c:v>57.75</c:v>
                </c:pt>
                <c:pt idx="705">
                  <c:v>57.9</c:v>
                </c:pt>
                <c:pt idx="706">
                  <c:v>58.06</c:v>
                </c:pt>
                <c:pt idx="707">
                  <c:v>58.19</c:v>
                </c:pt>
                <c:pt idx="708">
                  <c:v>58.37</c:v>
                </c:pt>
                <c:pt idx="709">
                  <c:v>58.57</c:v>
                </c:pt>
                <c:pt idx="710">
                  <c:v>58.77</c:v>
                </c:pt>
                <c:pt idx="711">
                  <c:v>58.97</c:v>
                </c:pt>
                <c:pt idx="712">
                  <c:v>59.14</c:v>
                </c:pt>
                <c:pt idx="713">
                  <c:v>59.33</c:v>
                </c:pt>
                <c:pt idx="714">
                  <c:v>59.47</c:v>
                </c:pt>
                <c:pt idx="715">
                  <c:v>59.63</c:v>
                </c:pt>
                <c:pt idx="716">
                  <c:v>59.75</c:v>
                </c:pt>
                <c:pt idx="717">
                  <c:v>59.84</c:v>
                </c:pt>
                <c:pt idx="718">
                  <c:v>60</c:v>
                </c:pt>
                <c:pt idx="719">
                  <c:v>60.16</c:v>
                </c:pt>
                <c:pt idx="720">
                  <c:v>60.26</c:v>
                </c:pt>
                <c:pt idx="721">
                  <c:v>60.33</c:v>
                </c:pt>
                <c:pt idx="722">
                  <c:v>60.47</c:v>
                </c:pt>
                <c:pt idx="723">
                  <c:v>60.6</c:v>
                </c:pt>
                <c:pt idx="724">
                  <c:v>60.73</c:v>
                </c:pt>
                <c:pt idx="725">
                  <c:v>60.85</c:v>
                </c:pt>
                <c:pt idx="726">
                  <c:v>60.98</c:v>
                </c:pt>
                <c:pt idx="727">
                  <c:v>61.11</c:v>
                </c:pt>
                <c:pt idx="728">
                  <c:v>61.22</c:v>
                </c:pt>
                <c:pt idx="729">
                  <c:v>61.29</c:v>
                </c:pt>
                <c:pt idx="730">
                  <c:v>61.34</c:v>
                </c:pt>
                <c:pt idx="731">
                  <c:v>61.4</c:v>
                </c:pt>
                <c:pt idx="732">
                  <c:v>61.52</c:v>
                </c:pt>
                <c:pt idx="733">
                  <c:v>61.6</c:v>
                </c:pt>
                <c:pt idx="734">
                  <c:v>61.7</c:v>
                </c:pt>
                <c:pt idx="735">
                  <c:v>61.75</c:v>
                </c:pt>
                <c:pt idx="736">
                  <c:v>61.86</c:v>
                </c:pt>
                <c:pt idx="737">
                  <c:v>61.98</c:v>
                </c:pt>
                <c:pt idx="738">
                  <c:v>62.09</c:v>
                </c:pt>
                <c:pt idx="739">
                  <c:v>62.2</c:v>
                </c:pt>
                <c:pt idx="740">
                  <c:v>62.29</c:v>
                </c:pt>
                <c:pt idx="741">
                  <c:v>62.39</c:v>
                </c:pt>
                <c:pt idx="742">
                  <c:v>62.47</c:v>
                </c:pt>
                <c:pt idx="743">
                  <c:v>62.5</c:v>
                </c:pt>
                <c:pt idx="744">
                  <c:v>62.57</c:v>
                </c:pt>
                <c:pt idx="745">
                  <c:v>62.63</c:v>
                </c:pt>
                <c:pt idx="746">
                  <c:v>62.67</c:v>
                </c:pt>
                <c:pt idx="747">
                  <c:v>62.74</c:v>
                </c:pt>
                <c:pt idx="748">
                  <c:v>62.8</c:v>
                </c:pt>
                <c:pt idx="749">
                  <c:v>62.89</c:v>
                </c:pt>
                <c:pt idx="750">
                  <c:v>62.9</c:v>
                </c:pt>
                <c:pt idx="751">
                  <c:v>62.98</c:v>
                </c:pt>
                <c:pt idx="752">
                  <c:v>63.06</c:v>
                </c:pt>
                <c:pt idx="753">
                  <c:v>63.13</c:v>
                </c:pt>
                <c:pt idx="754">
                  <c:v>63.2</c:v>
                </c:pt>
                <c:pt idx="755">
                  <c:v>63.27</c:v>
                </c:pt>
                <c:pt idx="756">
                  <c:v>63.28</c:v>
                </c:pt>
                <c:pt idx="757">
                  <c:v>63.3</c:v>
                </c:pt>
                <c:pt idx="758">
                  <c:v>63.36</c:v>
                </c:pt>
                <c:pt idx="759">
                  <c:v>63.4</c:v>
                </c:pt>
                <c:pt idx="760">
                  <c:v>63.43</c:v>
                </c:pt>
                <c:pt idx="761">
                  <c:v>63.43</c:v>
                </c:pt>
                <c:pt idx="762">
                  <c:v>63.47</c:v>
                </c:pt>
                <c:pt idx="763">
                  <c:v>63.51</c:v>
                </c:pt>
                <c:pt idx="764">
                  <c:v>63.57</c:v>
                </c:pt>
                <c:pt idx="765">
                  <c:v>63.62</c:v>
                </c:pt>
                <c:pt idx="766">
                  <c:v>63.68</c:v>
                </c:pt>
                <c:pt idx="767">
                  <c:v>63.72</c:v>
                </c:pt>
                <c:pt idx="768">
                  <c:v>63.77</c:v>
                </c:pt>
                <c:pt idx="769">
                  <c:v>63.82</c:v>
                </c:pt>
                <c:pt idx="770">
                  <c:v>63.87</c:v>
                </c:pt>
                <c:pt idx="771">
                  <c:v>63.92</c:v>
                </c:pt>
                <c:pt idx="772">
                  <c:v>63.97</c:v>
                </c:pt>
                <c:pt idx="773">
                  <c:v>64</c:v>
                </c:pt>
                <c:pt idx="774">
                  <c:v>64.02</c:v>
                </c:pt>
                <c:pt idx="775">
                  <c:v>64.05</c:v>
                </c:pt>
                <c:pt idx="776">
                  <c:v>64.069999999999993</c:v>
                </c:pt>
                <c:pt idx="777">
                  <c:v>64.099999999999994</c:v>
                </c:pt>
                <c:pt idx="778">
                  <c:v>64.13</c:v>
                </c:pt>
                <c:pt idx="779">
                  <c:v>64.16</c:v>
                </c:pt>
                <c:pt idx="780">
                  <c:v>64.19</c:v>
                </c:pt>
                <c:pt idx="781">
                  <c:v>64.22</c:v>
                </c:pt>
                <c:pt idx="782">
                  <c:v>64.260000000000005</c:v>
                </c:pt>
                <c:pt idx="783">
                  <c:v>64.290000000000006</c:v>
                </c:pt>
                <c:pt idx="784">
                  <c:v>64.319999999999993</c:v>
                </c:pt>
                <c:pt idx="785">
                  <c:v>64.34</c:v>
                </c:pt>
                <c:pt idx="786">
                  <c:v>64.36</c:v>
                </c:pt>
                <c:pt idx="787">
                  <c:v>64.38</c:v>
                </c:pt>
                <c:pt idx="788">
                  <c:v>64.400000000000006</c:v>
                </c:pt>
                <c:pt idx="789">
                  <c:v>64.42</c:v>
                </c:pt>
                <c:pt idx="790">
                  <c:v>64.430000000000007</c:v>
                </c:pt>
                <c:pt idx="791">
                  <c:v>64.44</c:v>
                </c:pt>
                <c:pt idx="792">
                  <c:v>64.45</c:v>
                </c:pt>
                <c:pt idx="793">
                  <c:v>64.459999999999994</c:v>
                </c:pt>
                <c:pt idx="794">
                  <c:v>64.48</c:v>
                </c:pt>
                <c:pt idx="795">
                  <c:v>64.489999999999995</c:v>
                </c:pt>
                <c:pt idx="796">
                  <c:v>64.5</c:v>
                </c:pt>
                <c:pt idx="797">
                  <c:v>64.510000000000005</c:v>
                </c:pt>
                <c:pt idx="798">
                  <c:v>64.53</c:v>
                </c:pt>
                <c:pt idx="799">
                  <c:v>64.55</c:v>
                </c:pt>
                <c:pt idx="800">
                  <c:v>64.56</c:v>
                </c:pt>
                <c:pt idx="801">
                  <c:v>64.58</c:v>
                </c:pt>
                <c:pt idx="802">
                  <c:v>64.59</c:v>
                </c:pt>
                <c:pt idx="803">
                  <c:v>64.59</c:v>
                </c:pt>
                <c:pt idx="804">
                  <c:v>64.59</c:v>
                </c:pt>
                <c:pt idx="805">
                  <c:v>64.59</c:v>
                </c:pt>
                <c:pt idx="806">
                  <c:v>64.59</c:v>
                </c:pt>
                <c:pt idx="807">
                  <c:v>64.599999999999994</c:v>
                </c:pt>
                <c:pt idx="808">
                  <c:v>64.62</c:v>
                </c:pt>
                <c:pt idx="809">
                  <c:v>64.63</c:v>
                </c:pt>
                <c:pt idx="810">
                  <c:v>64.63</c:v>
                </c:pt>
                <c:pt idx="811">
                  <c:v>64.64</c:v>
                </c:pt>
                <c:pt idx="812">
                  <c:v>64.64</c:v>
                </c:pt>
                <c:pt idx="813">
                  <c:v>64.650000000000006</c:v>
                </c:pt>
                <c:pt idx="814">
                  <c:v>64.66</c:v>
                </c:pt>
                <c:pt idx="815">
                  <c:v>64.67</c:v>
                </c:pt>
                <c:pt idx="816">
                  <c:v>64.680000000000007</c:v>
                </c:pt>
                <c:pt idx="817">
                  <c:v>64.680000000000007</c:v>
                </c:pt>
                <c:pt idx="818">
                  <c:v>64.69</c:v>
                </c:pt>
                <c:pt idx="819">
                  <c:v>64.7</c:v>
                </c:pt>
                <c:pt idx="820">
                  <c:v>64.709999999999994</c:v>
                </c:pt>
                <c:pt idx="821">
                  <c:v>64.709999999999994</c:v>
                </c:pt>
                <c:pt idx="822">
                  <c:v>64.709999999999994</c:v>
                </c:pt>
                <c:pt idx="823">
                  <c:v>64.72</c:v>
                </c:pt>
                <c:pt idx="824">
                  <c:v>64.72</c:v>
                </c:pt>
                <c:pt idx="825">
                  <c:v>64.72</c:v>
                </c:pt>
                <c:pt idx="826">
                  <c:v>64.73</c:v>
                </c:pt>
                <c:pt idx="827">
                  <c:v>64.73</c:v>
                </c:pt>
                <c:pt idx="828">
                  <c:v>64.73</c:v>
                </c:pt>
                <c:pt idx="829">
                  <c:v>64.739999999999995</c:v>
                </c:pt>
                <c:pt idx="830">
                  <c:v>64.739999999999995</c:v>
                </c:pt>
                <c:pt idx="831">
                  <c:v>64.739999999999995</c:v>
                </c:pt>
                <c:pt idx="832">
                  <c:v>64.739999999999995</c:v>
                </c:pt>
                <c:pt idx="833">
                  <c:v>64.739999999999995</c:v>
                </c:pt>
                <c:pt idx="834">
                  <c:v>64.75</c:v>
                </c:pt>
                <c:pt idx="835">
                  <c:v>64.75</c:v>
                </c:pt>
                <c:pt idx="836">
                  <c:v>64.75</c:v>
                </c:pt>
                <c:pt idx="837">
                  <c:v>64.75</c:v>
                </c:pt>
                <c:pt idx="838">
                  <c:v>64.75</c:v>
                </c:pt>
                <c:pt idx="839">
                  <c:v>64.760000000000005</c:v>
                </c:pt>
                <c:pt idx="840">
                  <c:v>64.760000000000005</c:v>
                </c:pt>
                <c:pt idx="841">
                  <c:v>64.760000000000005</c:v>
                </c:pt>
                <c:pt idx="842">
                  <c:v>64.760000000000005</c:v>
                </c:pt>
                <c:pt idx="843">
                  <c:v>64.760000000000005</c:v>
                </c:pt>
                <c:pt idx="844">
                  <c:v>64.77</c:v>
                </c:pt>
                <c:pt idx="845">
                  <c:v>64.77</c:v>
                </c:pt>
                <c:pt idx="846">
                  <c:v>64.77</c:v>
                </c:pt>
                <c:pt idx="847">
                  <c:v>64.77</c:v>
                </c:pt>
                <c:pt idx="848">
                  <c:v>64.77</c:v>
                </c:pt>
                <c:pt idx="849">
                  <c:v>64.78</c:v>
                </c:pt>
                <c:pt idx="850">
                  <c:v>64.78</c:v>
                </c:pt>
                <c:pt idx="851">
                  <c:v>64.78</c:v>
                </c:pt>
                <c:pt idx="852">
                  <c:v>64.77</c:v>
                </c:pt>
                <c:pt idx="853">
                  <c:v>64.77</c:v>
                </c:pt>
                <c:pt idx="854">
                  <c:v>64.77</c:v>
                </c:pt>
                <c:pt idx="855">
                  <c:v>64.77</c:v>
                </c:pt>
                <c:pt idx="856">
                  <c:v>64.77</c:v>
                </c:pt>
                <c:pt idx="857">
                  <c:v>64.77</c:v>
                </c:pt>
                <c:pt idx="858">
                  <c:v>64.77</c:v>
                </c:pt>
                <c:pt idx="859">
                  <c:v>64.760000000000005</c:v>
                </c:pt>
                <c:pt idx="860">
                  <c:v>64.760000000000005</c:v>
                </c:pt>
                <c:pt idx="861">
                  <c:v>64.760000000000005</c:v>
                </c:pt>
                <c:pt idx="862">
                  <c:v>64.760000000000005</c:v>
                </c:pt>
                <c:pt idx="863">
                  <c:v>64.760000000000005</c:v>
                </c:pt>
                <c:pt idx="864">
                  <c:v>64.760000000000005</c:v>
                </c:pt>
                <c:pt idx="865">
                  <c:v>64.760000000000005</c:v>
                </c:pt>
                <c:pt idx="866">
                  <c:v>64.75</c:v>
                </c:pt>
                <c:pt idx="867">
                  <c:v>64.75</c:v>
                </c:pt>
                <c:pt idx="868">
                  <c:v>64.75</c:v>
                </c:pt>
                <c:pt idx="869">
                  <c:v>64.739999999999995</c:v>
                </c:pt>
                <c:pt idx="870">
                  <c:v>64.739999999999995</c:v>
                </c:pt>
                <c:pt idx="871">
                  <c:v>64.73</c:v>
                </c:pt>
                <c:pt idx="872">
                  <c:v>64.73</c:v>
                </c:pt>
                <c:pt idx="873">
                  <c:v>64.73</c:v>
                </c:pt>
                <c:pt idx="874">
                  <c:v>64.72</c:v>
                </c:pt>
                <c:pt idx="875">
                  <c:v>64.72</c:v>
                </c:pt>
                <c:pt idx="876">
                  <c:v>64.709999999999994</c:v>
                </c:pt>
                <c:pt idx="877">
                  <c:v>64.709999999999994</c:v>
                </c:pt>
                <c:pt idx="878">
                  <c:v>64.7</c:v>
                </c:pt>
                <c:pt idx="879">
                  <c:v>64.7</c:v>
                </c:pt>
                <c:pt idx="880">
                  <c:v>64.69</c:v>
                </c:pt>
                <c:pt idx="881">
                  <c:v>64.69</c:v>
                </c:pt>
                <c:pt idx="882">
                  <c:v>64.680000000000007</c:v>
                </c:pt>
                <c:pt idx="883">
                  <c:v>64.680000000000007</c:v>
                </c:pt>
                <c:pt idx="884">
                  <c:v>64.67</c:v>
                </c:pt>
                <c:pt idx="885">
                  <c:v>64.67</c:v>
                </c:pt>
                <c:pt idx="886">
                  <c:v>64.67</c:v>
                </c:pt>
                <c:pt idx="887">
                  <c:v>64.67</c:v>
                </c:pt>
                <c:pt idx="888">
                  <c:v>64.67</c:v>
                </c:pt>
                <c:pt idx="889">
                  <c:v>64.66</c:v>
                </c:pt>
                <c:pt idx="890">
                  <c:v>64.66</c:v>
                </c:pt>
                <c:pt idx="891">
                  <c:v>64.66</c:v>
                </c:pt>
                <c:pt idx="892">
                  <c:v>64.66</c:v>
                </c:pt>
                <c:pt idx="893">
                  <c:v>64.66</c:v>
                </c:pt>
                <c:pt idx="894">
                  <c:v>64.650000000000006</c:v>
                </c:pt>
                <c:pt idx="895">
                  <c:v>64.650000000000006</c:v>
                </c:pt>
                <c:pt idx="896">
                  <c:v>64.650000000000006</c:v>
                </c:pt>
                <c:pt idx="897">
                  <c:v>64.650000000000006</c:v>
                </c:pt>
                <c:pt idx="898">
                  <c:v>64.650000000000006</c:v>
                </c:pt>
                <c:pt idx="899">
                  <c:v>64.650000000000006</c:v>
                </c:pt>
                <c:pt idx="900">
                  <c:v>64.64</c:v>
                </c:pt>
                <c:pt idx="901">
                  <c:v>64.64</c:v>
                </c:pt>
                <c:pt idx="902">
                  <c:v>64.64</c:v>
                </c:pt>
                <c:pt idx="903">
                  <c:v>64.64</c:v>
                </c:pt>
                <c:pt idx="904">
                  <c:v>64.64</c:v>
                </c:pt>
                <c:pt idx="905">
                  <c:v>64.64</c:v>
                </c:pt>
                <c:pt idx="906">
                  <c:v>64.63</c:v>
                </c:pt>
                <c:pt idx="907">
                  <c:v>64.63</c:v>
                </c:pt>
                <c:pt idx="908">
                  <c:v>64.63</c:v>
                </c:pt>
                <c:pt idx="909">
                  <c:v>64.63</c:v>
                </c:pt>
                <c:pt idx="910">
                  <c:v>64.63</c:v>
                </c:pt>
                <c:pt idx="911">
                  <c:v>64.62</c:v>
                </c:pt>
                <c:pt idx="912">
                  <c:v>64.61</c:v>
                </c:pt>
                <c:pt idx="913">
                  <c:v>64.599999999999994</c:v>
                </c:pt>
                <c:pt idx="914">
                  <c:v>64.59</c:v>
                </c:pt>
                <c:pt idx="915">
                  <c:v>64.58</c:v>
                </c:pt>
                <c:pt idx="916">
                  <c:v>64.56</c:v>
                </c:pt>
                <c:pt idx="917">
                  <c:v>64.55</c:v>
                </c:pt>
                <c:pt idx="918">
                  <c:v>64.52</c:v>
                </c:pt>
                <c:pt idx="919">
                  <c:v>64.489999999999995</c:v>
                </c:pt>
                <c:pt idx="920">
                  <c:v>64.459999999999994</c:v>
                </c:pt>
                <c:pt idx="921">
                  <c:v>64.459999999999994</c:v>
                </c:pt>
                <c:pt idx="922">
                  <c:v>64.45</c:v>
                </c:pt>
                <c:pt idx="923">
                  <c:v>64.45</c:v>
                </c:pt>
                <c:pt idx="924">
                  <c:v>64.45</c:v>
                </c:pt>
                <c:pt idx="925">
                  <c:v>64.45</c:v>
                </c:pt>
                <c:pt idx="926">
                  <c:v>64.430000000000007</c:v>
                </c:pt>
                <c:pt idx="927">
                  <c:v>64.41</c:v>
                </c:pt>
                <c:pt idx="928">
                  <c:v>64.400000000000006</c:v>
                </c:pt>
                <c:pt idx="929">
                  <c:v>64.39</c:v>
                </c:pt>
                <c:pt idx="930">
                  <c:v>64.37</c:v>
                </c:pt>
                <c:pt idx="931">
                  <c:v>64.36</c:v>
                </c:pt>
                <c:pt idx="932">
                  <c:v>64.36</c:v>
                </c:pt>
                <c:pt idx="933">
                  <c:v>64.34</c:v>
                </c:pt>
                <c:pt idx="934">
                  <c:v>64.34</c:v>
                </c:pt>
                <c:pt idx="935">
                  <c:v>64.34</c:v>
                </c:pt>
                <c:pt idx="936">
                  <c:v>64.34</c:v>
                </c:pt>
                <c:pt idx="937">
                  <c:v>64.34</c:v>
                </c:pt>
                <c:pt idx="938">
                  <c:v>64.34</c:v>
                </c:pt>
                <c:pt idx="939">
                  <c:v>64.33</c:v>
                </c:pt>
                <c:pt idx="940">
                  <c:v>64.31</c:v>
                </c:pt>
                <c:pt idx="941">
                  <c:v>64.31</c:v>
                </c:pt>
                <c:pt idx="942">
                  <c:v>64.31</c:v>
                </c:pt>
                <c:pt idx="943">
                  <c:v>64.31</c:v>
                </c:pt>
                <c:pt idx="944">
                  <c:v>64.3</c:v>
                </c:pt>
                <c:pt idx="945">
                  <c:v>64.3</c:v>
                </c:pt>
                <c:pt idx="946">
                  <c:v>64.290000000000006</c:v>
                </c:pt>
                <c:pt idx="947">
                  <c:v>64.28</c:v>
                </c:pt>
                <c:pt idx="948">
                  <c:v>64.27</c:v>
                </c:pt>
                <c:pt idx="949">
                  <c:v>64.260000000000005</c:v>
                </c:pt>
                <c:pt idx="950">
                  <c:v>64.260000000000005</c:v>
                </c:pt>
                <c:pt idx="951">
                  <c:v>64.260000000000005</c:v>
                </c:pt>
                <c:pt idx="952">
                  <c:v>64.25</c:v>
                </c:pt>
                <c:pt idx="953">
                  <c:v>64.23</c:v>
                </c:pt>
                <c:pt idx="954">
                  <c:v>64.22</c:v>
                </c:pt>
                <c:pt idx="955">
                  <c:v>64.2</c:v>
                </c:pt>
                <c:pt idx="956">
                  <c:v>64.180000000000007</c:v>
                </c:pt>
                <c:pt idx="957">
                  <c:v>64.13</c:v>
                </c:pt>
                <c:pt idx="958">
                  <c:v>64.13</c:v>
                </c:pt>
                <c:pt idx="959">
                  <c:v>64.12</c:v>
                </c:pt>
                <c:pt idx="960">
                  <c:v>64.12</c:v>
                </c:pt>
                <c:pt idx="961">
                  <c:v>64.11</c:v>
                </c:pt>
                <c:pt idx="962">
                  <c:v>64.11</c:v>
                </c:pt>
                <c:pt idx="963">
                  <c:v>64.069999999999993</c:v>
                </c:pt>
                <c:pt idx="964">
                  <c:v>64.03</c:v>
                </c:pt>
                <c:pt idx="965">
                  <c:v>64</c:v>
                </c:pt>
                <c:pt idx="966">
                  <c:v>63.95</c:v>
                </c:pt>
                <c:pt idx="967">
                  <c:v>63.95</c:v>
                </c:pt>
                <c:pt idx="968">
                  <c:v>63.93</c:v>
                </c:pt>
                <c:pt idx="969">
                  <c:v>63.92</c:v>
                </c:pt>
                <c:pt idx="970">
                  <c:v>63.91</c:v>
                </c:pt>
                <c:pt idx="971">
                  <c:v>63.91</c:v>
                </c:pt>
                <c:pt idx="972">
                  <c:v>63.9</c:v>
                </c:pt>
                <c:pt idx="973">
                  <c:v>63.89</c:v>
                </c:pt>
                <c:pt idx="974">
                  <c:v>63.89</c:v>
                </c:pt>
                <c:pt idx="975">
                  <c:v>63.89</c:v>
                </c:pt>
                <c:pt idx="976">
                  <c:v>63.89</c:v>
                </c:pt>
                <c:pt idx="977">
                  <c:v>63.89</c:v>
                </c:pt>
                <c:pt idx="978">
                  <c:v>63.88</c:v>
                </c:pt>
                <c:pt idx="979">
                  <c:v>63.88</c:v>
                </c:pt>
                <c:pt idx="980">
                  <c:v>63.87</c:v>
                </c:pt>
                <c:pt idx="981">
                  <c:v>63.87</c:v>
                </c:pt>
                <c:pt idx="982">
                  <c:v>63.87</c:v>
                </c:pt>
                <c:pt idx="983">
                  <c:v>63.87</c:v>
                </c:pt>
                <c:pt idx="984">
                  <c:v>63.86</c:v>
                </c:pt>
                <c:pt idx="985">
                  <c:v>63.86</c:v>
                </c:pt>
                <c:pt idx="986">
                  <c:v>63.85</c:v>
                </c:pt>
                <c:pt idx="987">
                  <c:v>63.85</c:v>
                </c:pt>
                <c:pt idx="988">
                  <c:v>63.84</c:v>
                </c:pt>
                <c:pt idx="989">
                  <c:v>63.84</c:v>
                </c:pt>
                <c:pt idx="990">
                  <c:v>63.84</c:v>
                </c:pt>
                <c:pt idx="991">
                  <c:v>63.82</c:v>
                </c:pt>
                <c:pt idx="992">
                  <c:v>63.82</c:v>
                </c:pt>
                <c:pt idx="993">
                  <c:v>63.82</c:v>
                </c:pt>
                <c:pt idx="994">
                  <c:v>63.79</c:v>
                </c:pt>
                <c:pt idx="995">
                  <c:v>63.76</c:v>
                </c:pt>
                <c:pt idx="996">
                  <c:v>63.72</c:v>
                </c:pt>
                <c:pt idx="997">
                  <c:v>63.69</c:v>
                </c:pt>
                <c:pt idx="998">
                  <c:v>63.63</c:v>
                </c:pt>
                <c:pt idx="999">
                  <c:v>63.58</c:v>
                </c:pt>
                <c:pt idx="1000">
                  <c:v>63.52</c:v>
                </c:pt>
                <c:pt idx="1001">
                  <c:v>63.44</c:v>
                </c:pt>
                <c:pt idx="1002">
                  <c:v>63.39</c:v>
                </c:pt>
                <c:pt idx="1003">
                  <c:v>63.34</c:v>
                </c:pt>
                <c:pt idx="1004">
                  <c:v>63.28</c:v>
                </c:pt>
                <c:pt idx="1005">
                  <c:v>63.25</c:v>
                </c:pt>
                <c:pt idx="1006">
                  <c:v>63.21</c:v>
                </c:pt>
                <c:pt idx="1007">
                  <c:v>63.2</c:v>
                </c:pt>
                <c:pt idx="1008">
                  <c:v>63.2</c:v>
                </c:pt>
                <c:pt idx="1009">
                  <c:v>63.19</c:v>
                </c:pt>
                <c:pt idx="1010">
                  <c:v>63.18</c:v>
                </c:pt>
                <c:pt idx="1011">
                  <c:v>63.16</c:v>
                </c:pt>
                <c:pt idx="1012">
                  <c:v>63.16</c:v>
                </c:pt>
                <c:pt idx="1013">
                  <c:v>63.15</c:v>
                </c:pt>
                <c:pt idx="1014">
                  <c:v>63.14</c:v>
                </c:pt>
                <c:pt idx="1015">
                  <c:v>63.13</c:v>
                </c:pt>
                <c:pt idx="1016">
                  <c:v>63.1</c:v>
                </c:pt>
                <c:pt idx="1017">
                  <c:v>63.07</c:v>
                </c:pt>
                <c:pt idx="1018">
                  <c:v>63.07</c:v>
                </c:pt>
                <c:pt idx="1019">
                  <c:v>63.07</c:v>
                </c:pt>
                <c:pt idx="1020">
                  <c:v>63.06</c:v>
                </c:pt>
                <c:pt idx="1021">
                  <c:v>63.06</c:v>
                </c:pt>
                <c:pt idx="1022">
                  <c:v>63.05</c:v>
                </c:pt>
                <c:pt idx="1023">
                  <c:v>63.05</c:v>
                </c:pt>
                <c:pt idx="1024">
                  <c:v>63.02</c:v>
                </c:pt>
                <c:pt idx="1025">
                  <c:v>63.02</c:v>
                </c:pt>
                <c:pt idx="1026">
                  <c:v>63.01</c:v>
                </c:pt>
                <c:pt idx="1027">
                  <c:v>63</c:v>
                </c:pt>
                <c:pt idx="1028">
                  <c:v>62.99</c:v>
                </c:pt>
                <c:pt idx="1029">
                  <c:v>62.97</c:v>
                </c:pt>
                <c:pt idx="1030">
                  <c:v>62.89</c:v>
                </c:pt>
                <c:pt idx="1031">
                  <c:v>62.83</c:v>
                </c:pt>
                <c:pt idx="1032">
                  <c:v>62.7</c:v>
                </c:pt>
                <c:pt idx="1033">
                  <c:v>62.6</c:v>
                </c:pt>
                <c:pt idx="1034">
                  <c:v>62.52</c:v>
                </c:pt>
                <c:pt idx="1035">
                  <c:v>62.45</c:v>
                </c:pt>
                <c:pt idx="1036">
                  <c:v>62.37</c:v>
                </c:pt>
                <c:pt idx="1037">
                  <c:v>62.25</c:v>
                </c:pt>
                <c:pt idx="1038">
                  <c:v>62.19</c:v>
                </c:pt>
                <c:pt idx="1039">
                  <c:v>62.19</c:v>
                </c:pt>
                <c:pt idx="1040">
                  <c:v>62.19</c:v>
                </c:pt>
                <c:pt idx="1041">
                  <c:v>62.17</c:v>
                </c:pt>
                <c:pt idx="1042">
                  <c:v>62.12</c:v>
                </c:pt>
                <c:pt idx="1043">
                  <c:v>62.08</c:v>
                </c:pt>
                <c:pt idx="1044">
                  <c:v>61.99</c:v>
                </c:pt>
                <c:pt idx="1045">
                  <c:v>61.97</c:v>
                </c:pt>
                <c:pt idx="1046">
                  <c:v>61.91</c:v>
                </c:pt>
                <c:pt idx="1047">
                  <c:v>61.86</c:v>
                </c:pt>
                <c:pt idx="1048">
                  <c:v>61.85</c:v>
                </c:pt>
                <c:pt idx="1049">
                  <c:v>61.84</c:v>
                </c:pt>
                <c:pt idx="1050">
                  <c:v>61.84</c:v>
                </c:pt>
                <c:pt idx="1051">
                  <c:v>61.83</c:v>
                </c:pt>
                <c:pt idx="1052">
                  <c:v>61.83</c:v>
                </c:pt>
                <c:pt idx="1053">
                  <c:v>61.83</c:v>
                </c:pt>
                <c:pt idx="1054">
                  <c:v>61.82</c:v>
                </c:pt>
                <c:pt idx="1055">
                  <c:v>61.82</c:v>
                </c:pt>
                <c:pt idx="1056">
                  <c:v>61.81</c:v>
                </c:pt>
                <c:pt idx="1057">
                  <c:v>61.76</c:v>
                </c:pt>
                <c:pt idx="1058">
                  <c:v>61.75</c:v>
                </c:pt>
                <c:pt idx="1059">
                  <c:v>61.74</c:v>
                </c:pt>
                <c:pt idx="1060">
                  <c:v>61.72</c:v>
                </c:pt>
                <c:pt idx="1061">
                  <c:v>61.72</c:v>
                </c:pt>
                <c:pt idx="1062">
                  <c:v>61.71</c:v>
                </c:pt>
                <c:pt idx="1063">
                  <c:v>61.68</c:v>
                </c:pt>
                <c:pt idx="1064">
                  <c:v>61.44</c:v>
                </c:pt>
                <c:pt idx="1065">
                  <c:v>61.2</c:v>
                </c:pt>
                <c:pt idx="1066">
                  <c:v>60.99</c:v>
                </c:pt>
                <c:pt idx="1067">
                  <c:v>60.72</c:v>
                </c:pt>
                <c:pt idx="1068">
                  <c:v>60.51</c:v>
                </c:pt>
                <c:pt idx="1069">
                  <c:v>60.38</c:v>
                </c:pt>
                <c:pt idx="1070">
                  <c:v>60.36</c:v>
                </c:pt>
                <c:pt idx="1071">
                  <c:v>60.35</c:v>
                </c:pt>
                <c:pt idx="1072">
                  <c:v>60.19</c:v>
                </c:pt>
                <c:pt idx="1073">
                  <c:v>60.1</c:v>
                </c:pt>
                <c:pt idx="1074">
                  <c:v>59.99</c:v>
                </c:pt>
                <c:pt idx="1075">
                  <c:v>59.94</c:v>
                </c:pt>
                <c:pt idx="1076">
                  <c:v>59.93</c:v>
                </c:pt>
                <c:pt idx="1077">
                  <c:v>59.88</c:v>
                </c:pt>
                <c:pt idx="1078">
                  <c:v>59.87</c:v>
                </c:pt>
                <c:pt idx="1079">
                  <c:v>59.76</c:v>
                </c:pt>
                <c:pt idx="1080">
                  <c:v>59.49</c:v>
                </c:pt>
                <c:pt idx="1081">
                  <c:v>59.28</c:v>
                </c:pt>
                <c:pt idx="1082">
                  <c:v>59.09</c:v>
                </c:pt>
                <c:pt idx="1083">
                  <c:v>58.88</c:v>
                </c:pt>
                <c:pt idx="1084">
                  <c:v>58.79</c:v>
                </c:pt>
                <c:pt idx="1085">
                  <c:v>58.6</c:v>
                </c:pt>
                <c:pt idx="1086">
                  <c:v>58.3</c:v>
                </c:pt>
                <c:pt idx="1087">
                  <c:v>57.96</c:v>
                </c:pt>
                <c:pt idx="1088">
                  <c:v>57.95</c:v>
                </c:pt>
                <c:pt idx="1089">
                  <c:v>57.94</c:v>
                </c:pt>
                <c:pt idx="1090">
                  <c:v>57.71</c:v>
                </c:pt>
                <c:pt idx="1091">
                  <c:v>57.18</c:v>
                </c:pt>
                <c:pt idx="1092">
                  <c:v>56.91</c:v>
                </c:pt>
                <c:pt idx="1093">
                  <c:v>56.6</c:v>
                </c:pt>
                <c:pt idx="1094">
                  <c:v>56.3</c:v>
                </c:pt>
                <c:pt idx="1095">
                  <c:v>56.16</c:v>
                </c:pt>
                <c:pt idx="1096">
                  <c:v>55.9</c:v>
                </c:pt>
                <c:pt idx="1097">
                  <c:v>55.64</c:v>
                </c:pt>
                <c:pt idx="1098">
                  <c:v>55.32</c:v>
                </c:pt>
                <c:pt idx="1099">
                  <c:v>54.75</c:v>
                </c:pt>
                <c:pt idx="1100">
                  <c:v>54.14</c:v>
                </c:pt>
                <c:pt idx="1101">
                  <c:v>53.25</c:v>
                </c:pt>
                <c:pt idx="1102">
                  <c:v>52.34</c:v>
                </c:pt>
                <c:pt idx="1103">
                  <c:v>51.44</c:v>
                </c:pt>
                <c:pt idx="1104">
                  <c:v>50.73</c:v>
                </c:pt>
                <c:pt idx="1105">
                  <c:v>49.84</c:v>
                </c:pt>
                <c:pt idx="1106">
                  <c:v>49.3</c:v>
                </c:pt>
                <c:pt idx="1107">
                  <c:v>48.36</c:v>
                </c:pt>
                <c:pt idx="1108">
                  <c:v>47.87</c:v>
                </c:pt>
                <c:pt idx="1109">
                  <c:v>47.51</c:v>
                </c:pt>
                <c:pt idx="1110">
                  <c:v>47.17</c:v>
                </c:pt>
                <c:pt idx="1111">
                  <c:v>47.09</c:v>
                </c:pt>
                <c:pt idx="1112">
                  <c:v>46.71</c:v>
                </c:pt>
                <c:pt idx="1113">
                  <c:v>46.48</c:v>
                </c:pt>
                <c:pt idx="1114">
                  <c:v>46.47</c:v>
                </c:pt>
                <c:pt idx="1115">
                  <c:v>46.4</c:v>
                </c:pt>
                <c:pt idx="1116">
                  <c:v>46.2</c:v>
                </c:pt>
                <c:pt idx="1117">
                  <c:v>46.17</c:v>
                </c:pt>
                <c:pt idx="1118">
                  <c:v>46.06</c:v>
                </c:pt>
                <c:pt idx="1119">
                  <c:v>46.05</c:v>
                </c:pt>
                <c:pt idx="1120">
                  <c:v>46.04</c:v>
                </c:pt>
                <c:pt idx="1121">
                  <c:v>46.04</c:v>
                </c:pt>
                <c:pt idx="1122">
                  <c:v>46.03</c:v>
                </c:pt>
                <c:pt idx="1123">
                  <c:v>45.92</c:v>
                </c:pt>
                <c:pt idx="1124">
                  <c:v>45.42</c:v>
                </c:pt>
                <c:pt idx="1125">
                  <c:v>45.41</c:v>
                </c:pt>
                <c:pt idx="1126">
                  <c:v>45.09</c:v>
                </c:pt>
                <c:pt idx="1127">
                  <c:v>44.69</c:v>
                </c:pt>
                <c:pt idx="1128">
                  <c:v>44.6</c:v>
                </c:pt>
                <c:pt idx="1129">
                  <c:v>44.59</c:v>
                </c:pt>
                <c:pt idx="1130">
                  <c:v>44.59</c:v>
                </c:pt>
                <c:pt idx="1131">
                  <c:v>44.28</c:v>
                </c:pt>
                <c:pt idx="1132">
                  <c:v>44.13</c:v>
                </c:pt>
                <c:pt idx="1133">
                  <c:v>43.23</c:v>
                </c:pt>
                <c:pt idx="1134">
                  <c:v>42.03</c:v>
                </c:pt>
                <c:pt idx="1135">
                  <c:v>41.31</c:v>
                </c:pt>
                <c:pt idx="1136">
                  <c:v>40.94</c:v>
                </c:pt>
                <c:pt idx="1137">
                  <c:v>40.33</c:v>
                </c:pt>
                <c:pt idx="1138">
                  <c:v>39.78</c:v>
                </c:pt>
                <c:pt idx="1139">
                  <c:v>39.33</c:v>
                </c:pt>
                <c:pt idx="1140">
                  <c:v>38.520000000000003</c:v>
                </c:pt>
                <c:pt idx="1141">
                  <c:v>37.85</c:v>
                </c:pt>
                <c:pt idx="1142">
                  <c:v>37.82</c:v>
                </c:pt>
                <c:pt idx="1143">
                  <c:v>37.229999999999997</c:v>
                </c:pt>
                <c:pt idx="1144">
                  <c:v>36.43</c:v>
                </c:pt>
                <c:pt idx="1145">
                  <c:v>36.04</c:v>
                </c:pt>
                <c:pt idx="1146">
                  <c:v>35.520000000000003</c:v>
                </c:pt>
                <c:pt idx="1147">
                  <c:v>35.11</c:v>
                </c:pt>
                <c:pt idx="1148">
                  <c:v>35.049999999999997</c:v>
                </c:pt>
                <c:pt idx="1149">
                  <c:v>34.92</c:v>
                </c:pt>
                <c:pt idx="1150">
                  <c:v>34.869999999999997</c:v>
                </c:pt>
                <c:pt idx="1151">
                  <c:v>34.74</c:v>
                </c:pt>
                <c:pt idx="1152">
                  <c:v>34.6</c:v>
                </c:pt>
                <c:pt idx="1153">
                  <c:v>34.43</c:v>
                </c:pt>
                <c:pt idx="1154">
                  <c:v>33.64</c:v>
                </c:pt>
                <c:pt idx="1155">
                  <c:v>33.15</c:v>
                </c:pt>
                <c:pt idx="1156">
                  <c:v>33.15</c:v>
                </c:pt>
                <c:pt idx="1157">
                  <c:v>33.15</c:v>
                </c:pt>
                <c:pt idx="1158">
                  <c:v>33.03</c:v>
                </c:pt>
                <c:pt idx="1159">
                  <c:v>32.89</c:v>
                </c:pt>
                <c:pt idx="1160">
                  <c:v>32.71</c:v>
                </c:pt>
                <c:pt idx="1161">
                  <c:v>32.72</c:v>
                </c:pt>
                <c:pt idx="1162">
                  <c:v>32.72</c:v>
                </c:pt>
                <c:pt idx="1163">
                  <c:v>32.49</c:v>
                </c:pt>
                <c:pt idx="1164">
                  <c:v>32.380000000000003</c:v>
                </c:pt>
                <c:pt idx="1165">
                  <c:v>32.18</c:v>
                </c:pt>
                <c:pt idx="1166">
                  <c:v>31.96</c:v>
                </c:pt>
                <c:pt idx="1167">
                  <c:v>31.83</c:v>
                </c:pt>
                <c:pt idx="1168">
                  <c:v>31.5</c:v>
                </c:pt>
                <c:pt idx="1169">
                  <c:v>31.29</c:v>
                </c:pt>
                <c:pt idx="1170">
                  <c:v>30.92</c:v>
                </c:pt>
                <c:pt idx="1171">
                  <c:v>29.78</c:v>
                </c:pt>
                <c:pt idx="1172">
                  <c:v>28.79</c:v>
                </c:pt>
                <c:pt idx="1173">
                  <c:v>28.23</c:v>
                </c:pt>
                <c:pt idx="1174">
                  <c:v>26.96</c:v>
                </c:pt>
                <c:pt idx="1175">
                  <c:v>26.4</c:v>
                </c:pt>
                <c:pt idx="1176">
                  <c:v>26.07</c:v>
                </c:pt>
                <c:pt idx="1177">
                  <c:v>26.09</c:v>
                </c:pt>
                <c:pt idx="1178">
                  <c:v>26.23</c:v>
                </c:pt>
                <c:pt idx="1179">
                  <c:v>26.14</c:v>
                </c:pt>
                <c:pt idx="1180">
                  <c:v>26.26</c:v>
                </c:pt>
                <c:pt idx="1181">
                  <c:v>26.45</c:v>
                </c:pt>
                <c:pt idx="1182">
                  <c:v>26.68</c:v>
                </c:pt>
                <c:pt idx="1183">
                  <c:v>26.87</c:v>
                </c:pt>
                <c:pt idx="1184">
                  <c:v>26.99</c:v>
                </c:pt>
                <c:pt idx="1185">
                  <c:v>27.65</c:v>
                </c:pt>
                <c:pt idx="1186">
                  <c:v>28.41</c:v>
                </c:pt>
                <c:pt idx="1187">
                  <c:v>29.18</c:v>
                </c:pt>
                <c:pt idx="1188">
                  <c:v>29.87</c:v>
                </c:pt>
                <c:pt idx="1189">
                  <c:v>30.58</c:v>
                </c:pt>
                <c:pt idx="1190">
                  <c:v>30.94</c:v>
                </c:pt>
                <c:pt idx="1191">
                  <c:v>30.9</c:v>
                </c:pt>
                <c:pt idx="1192">
                  <c:v>31.03</c:v>
                </c:pt>
                <c:pt idx="1193">
                  <c:v>31.06</c:v>
                </c:pt>
                <c:pt idx="1194">
                  <c:v>31.01</c:v>
                </c:pt>
                <c:pt idx="1195">
                  <c:v>31.08</c:v>
                </c:pt>
                <c:pt idx="1196">
                  <c:v>30.69</c:v>
                </c:pt>
                <c:pt idx="1197">
                  <c:v>30.13</c:v>
                </c:pt>
                <c:pt idx="1198">
                  <c:v>30.14</c:v>
                </c:pt>
                <c:pt idx="1199">
                  <c:v>30.67</c:v>
                </c:pt>
                <c:pt idx="1200">
                  <c:v>31.42</c:v>
                </c:pt>
                <c:pt idx="1201">
                  <c:v>32.18</c:v>
                </c:pt>
                <c:pt idx="1202">
                  <c:v>32.799999999999997</c:v>
                </c:pt>
                <c:pt idx="1203">
                  <c:v>33.409999999999997</c:v>
                </c:pt>
                <c:pt idx="1204">
                  <c:v>33.89</c:v>
                </c:pt>
                <c:pt idx="1205">
                  <c:v>34.47</c:v>
                </c:pt>
                <c:pt idx="1206">
                  <c:v>35.229999999999997</c:v>
                </c:pt>
                <c:pt idx="1207">
                  <c:v>35.94</c:v>
                </c:pt>
                <c:pt idx="1208">
                  <c:v>36.090000000000003</c:v>
                </c:pt>
                <c:pt idx="1209">
                  <c:v>36.42</c:v>
                </c:pt>
                <c:pt idx="1210">
                  <c:v>36.869999999999997</c:v>
                </c:pt>
                <c:pt idx="1211">
                  <c:v>37.36</c:v>
                </c:pt>
                <c:pt idx="1212">
                  <c:v>37.79</c:v>
                </c:pt>
                <c:pt idx="1213">
                  <c:v>38.08</c:v>
                </c:pt>
                <c:pt idx="1214">
                  <c:v>38.78</c:v>
                </c:pt>
                <c:pt idx="1215">
                  <c:v>39.380000000000003</c:v>
                </c:pt>
                <c:pt idx="1216">
                  <c:v>39.94</c:v>
                </c:pt>
                <c:pt idx="1217">
                  <c:v>40.340000000000003</c:v>
                </c:pt>
                <c:pt idx="1218">
                  <c:v>40.46</c:v>
                </c:pt>
                <c:pt idx="1219">
                  <c:v>41.11</c:v>
                </c:pt>
                <c:pt idx="1220">
                  <c:v>41.81</c:v>
                </c:pt>
                <c:pt idx="1221">
                  <c:v>41.95</c:v>
                </c:pt>
                <c:pt idx="1222">
                  <c:v>42.48</c:v>
                </c:pt>
                <c:pt idx="1223">
                  <c:v>43.17</c:v>
                </c:pt>
                <c:pt idx="1224">
                  <c:v>43.84</c:v>
                </c:pt>
                <c:pt idx="1225">
                  <c:v>44.5</c:v>
                </c:pt>
                <c:pt idx="1226">
                  <c:v>45.16</c:v>
                </c:pt>
                <c:pt idx="1227">
                  <c:v>45.7</c:v>
                </c:pt>
                <c:pt idx="1228">
                  <c:v>46.13</c:v>
                </c:pt>
                <c:pt idx="1229">
                  <c:v>46.69</c:v>
                </c:pt>
                <c:pt idx="1230">
                  <c:v>47.15</c:v>
                </c:pt>
                <c:pt idx="1231">
                  <c:v>47.75</c:v>
                </c:pt>
                <c:pt idx="1232">
                  <c:v>48.14</c:v>
                </c:pt>
                <c:pt idx="1233">
                  <c:v>48.57</c:v>
                </c:pt>
                <c:pt idx="1234">
                  <c:v>48.77</c:v>
                </c:pt>
                <c:pt idx="1235">
                  <c:v>48.53</c:v>
                </c:pt>
                <c:pt idx="1236">
                  <c:v>47.85</c:v>
                </c:pt>
                <c:pt idx="1237">
                  <c:v>47.6</c:v>
                </c:pt>
                <c:pt idx="1238">
                  <c:v>47.75</c:v>
                </c:pt>
                <c:pt idx="1239">
                  <c:v>47.41</c:v>
                </c:pt>
                <c:pt idx="1240">
                  <c:v>47.19</c:v>
                </c:pt>
                <c:pt idx="1241">
                  <c:v>47.1</c:v>
                </c:pt>
                <c:pt idx="1242">
                  <c:v>46.87</c:v>
                </c:pt>
                <c:pt idx="1243">
                  <c:v>46.96</c:v>
                </c:pt>
                <c:pt idx="1244">
                  <c:v>47.01</c:v>
                </c:pt>
                <c:pt idx="1245">
                  <c:v>47.14</c:v>
                </c:pt>
                <c:pt idx="1246">
                  <c:v>47.16</c:v>
                </c:pt>
                <c:pt idx="1247">
                  <c:v>47.42</c:v>
                </c:pt>
                <c:pt idx="1248">
                  <c:v>47.18</c:v>
                </c:pt>
                <c:pt idx="1249">
                  <c:v>46.8</c:v>
                </c:pt>
                <c:pt idx="1250">
                  <c:v>46.61</c:v>
                </c:pt>
                <c:pt idx="1251">
                  <c:v>46.48</c:v>
                </c:pt>
                <c:pt idx="1252">
                  <c:v>46.35</c:v>
                </c:pt>
                <c:pt idx="1253">
                  <c:v>46.23</c:v>
                </c:pt>
                <c:pt idx="1254">
                  <c:v>46.11</c:v>
                </c:pt>
                <c:pt idx="1255">
                  <c:v>45.91</c:v>
                </c:pt>
                <c:pt idx="1256">
                  <c:v>45.4</c:v>
                </c:pt>
                <c:pt idx="1257">
                  <c:v>45.14</c:v>
                </c:pt>
                <c:pt idx="1258">
                  <c:v>44.98</c:v>
                </c:pt>
                <c:pt idx="1259">
                  <c:v>44.86</c:v>
                </c:pt>
                <c:pt idx="1260">
                  <c:v>44.46</c:v>
                </c:pt>
                <c:pt idx="1261">
                  <c:v>44.29</c:v>
                </c:pt>
                <c:pt idx="1262">
                  <c:v>44.42</c:v>
                </c:pt>
                <c:pt idx="1263">
                  <c:v>44.73</c:v>
                </c:pt>
                <c:pt idx="1264">
                  <c:v>44.81</c:v>
                </c:pt>
                <c:pt idx="1265">
                  <c:v>44.35</c:v>
                </c:pt>
                <c:pt idx="1266">
                  <c:v>43.77</c:v>
                </c:pt>
                <c:pt idx="1267">
                  <c:v>43.35</c:v>
                </c:pt>
                <c:pt idx="1268">
                  <c:v>42.93</c:v>
                </c:pt>
                <c:pt idx="1269">
                  <c:v>42.92</c:v>
                </c:pt>
                <c:pt idx="1270">
                  <c:v>43.46</c:v>
                </c:pt>
                <c:pt idx="1271">
                  <c:v>43.95</c:v>
                </c:pt>
                <c:pt idx="1272">
                  <c:v>44.51</c:v>
                </c:pt>
                <c:pt idx="1273">
                  <c:v>45.06</c:v>
                </c:pt>
                <c:pt idx="1274">
                  <c:v>45.52</c:v>
                </c:pt>
                <c:pt idx="1275">
                  <c:v>46.02</c:v>
                </c:pt>
                <c:pt idx="1276">
                  <c:v>46.5</c:v>
                </c:pt>
                <c:pt idx="1277">
                  <c:v>46.98</c:v>
                </c:pt>
                <c:pt idx="1278">
                  <c:v>47.38</c:v>
                </c:pt>
                <c:pt idx="1279">
                  <c:v>47.86</c:v>
                </c:pt>
                <c:pt idx="1280">
                  <c:v>48.27</c:v>
                </c:pt>
                <c:pt idx="1281">
                  <c:v>48.65</c:v>
                </c:pt>
                <c:pt idx="1282">
                  <c:v>48.92</c:v>
                </c:pt>
                <c:pt idx="1283">
                  <c:v>49.41</c:v>
                </c:pt>
                <c:pt idx="1284">
                  <c:v>49.75</c:v>
                </c:pt>
                <c:pt idx="1285">
                  <c:v>50.21</c:v>
                </c:pt>
                <c:pt idx="1286">
                  <c:v>50.57</c:v>
                </c:pt>
                <c:pt idx="1287">
                  <c:v>51.04</c:v>
                </c:pt>
                <c:pt idx="1288">
                  <c:v>51.38</c:v>
                </c:pt>
                <c:pt idx="1289">
                  <c:v>51.79</c:v>
                </c:pt>
                <c:pt idx="1290">
                  <c:v>51.75</c:v>
                </c:pt>
                <c:pt idx="1291">
                  <c:v>51.58</c:v>
                </c:pt>
                <c:pt idx="1292">
                  <c:v>51.51</c:v>
                </c:pt>
                <c:pt idx="1293">
                  <c:v>51.23</c:v>
                </c:pt>
                <c:pt idx="1294">
                  <c:v>51.08</c:v>
                </c:pt>
                <c:pt idx="1295">
                  <c:v>51.01</c:v>
                </c:pt>
                <c:pt idx="1296">
                  <c:v>50.95</c:v>
                </c:pt>
                <c:pt idx="1297">
                  <c:v>51.11</c:v>
                </c:pt>
                <c:pt idx="1298">
                  <c:v>51.17</c:v>
                </c:pt>
                <c:pt idx="1299">
                  <c:v>51.21</c:v>
                </c:pt>
                <c:pt idx="1300">
                  <c:v>51.32</c:v>
                </c:pt>
                <c:pt idx="1301">
                  <c:v>51.43</c:v>
                </c:pt>
                <c:pt idx="1302">
                  <c:v>51.55</c:v>
                </c:pt>
                <c:pt idx="1303">
                  <c:v>51.6</c:v>
                </c:pt>
                <c:pt idx="1304">
                  <c:v>51.23</c:v>
                </c:pt>
                <c:pt idx="1305">
                  <c:v>50.85</c:v>
                </c:pt>
                <c:pt idx="1306">
                  <c:v>50.48</c:v>
                </c:pt>
                <c:pt idx="1307">
                  <c:v>50.09</c:v>
                </c:pt>
                <c:pt idx="1308">
                  <c:v>49.63</c:v>
                </c:pt>
                <c:pt idx="1309">
                  <c:v>49.26</c:v>
                </c:pt>
                <c:pt idx="1310">
                  <c:v>49.18</c:v>
                </c:pt>
                <c:pt idx="1311">
                  <c:v>49.1</c:v>
                </c:pt>
                <c:pt idx="1312">
                  <c:v>48.88</c:v>
                </c:pt>
                <c:pt idx="1313">
                  <c:v>48.72</c:v>
                </c:pt>
                <c:pt idx="1314">
                  <c:v>48.99</c:v>
                </c:pt>
                <c:pt idx="1315">
                  <c:v>48.29</c:v>
                </c:pt>
                <c:pt idx="1316">
                  <c:v>47.22</c:v>
                </c:pt>
                <c:pt idx="1317">
                  <c:v>46.28</c:v>
                </c:pt>
                <c:pt idx="1318">
                  <c:v>46.36</c:v>
                </c:pt>
                <c:pt idx="1319">
                  <c:v>46.87</c:v>
                </c:pt>
                <c:pt idx="1320">
                  <c:v>47.38</c:v>
                </c:pt>
                <c:pt idx="1321">
                  <c:v>47.87</c:v>
                </c:pt>
                <c:pt idx="1322">
                  <c:v>48.31</c:v>
                </c:pt>
                <c:pt idx="1323">
                  <c:v>48.8</c:v>
                </c:pt>
                <c:pt idx="1324">
                  <c:v>49.28</c:v>
                </c:pt>
                <c:pt idx="1325">
                  <c:v>49.54</c:v>
                </c:pt>
                <c:pt idx="1326">
                  <c:v>49.66</c:v>
                </c:pt>
                <c:pt idx="1327">
                  <c:v>49.78</c:v>
                </c:pt>
                <c:pt idx="1328">
                  <c:v>49.9</c:v>
                </c:pt>
                <c:pt idx="1329">
                  <c:v>50.02</c:v>
                </c:pt>
                <c:pt idx="1330">
                  <c:v>50.1</c:v>
                </c:pt>
                <c:pt idx="1331">
                  <c:v>50.07</c:v>
                </c:pt>
                <c:pt idx="1332">
                  <c:v>49.99</c:v>
                </c:pt>
                <c:pt idx="1333">
                  <c:v>50.07</c:v>
                </c:pt>
                <c:pt idx="1334">
                  <c:v>50.11</c:v>
                </c:pt>
                <c:pt idx="1335">
                  <c:v>50.38</c:v>
                </c:pt>
                <c:pt idx="1336">
                  <c:v>50.79</c:v>
                </c:pt>
                <c:pt idx="1337">
                  <c:v>51.1</c:v>
                </c:pt>
                <c:pt idx="1338">
                  <c:v>51.32</c:v>
                </c:pt>
                <c:pt idx="1339">
                  <c:v>51.68</c:v>
                </c:pt>
                <c:pt idx="1340">
                  <c:v>52.09</c:v>
                </c:pt>
                <c:pt idx="1341">
                  <c:v>52.49</c:v>
                </c:pt>
                <c:pt idx="1342">
                  <c:v>52.84</c:v>
                </c:pt>
                <c:pt idx="1343">
                  <c:v>53.19</c:v>
                </c:pt>
                <c:pt idx="1344">
                  <c:v>53.52</c:v>
                </c:pt>
                <c:pt idx="1345">
                  <c:v>53.57</c:v>
                </c:pt>
                <c:pt idx="1346">
                  <c:v>53.7</c:v>
                </c:pt>
                <c:pt idx="1347">
                  <c:v>53.99</c:v>
                </c:pt>
                <c:pt idx="1348">
                  <c:v>54.33</c:v>
                </c:pt>
                <c:pt idx="1349">
                  <c:v>54.68</c:v>
                </c:pt>
                <c:pt idx="1350">
                  <c:v>55.02</c:v>
                </c:pt>
                <c:pt idx="1351">
                  <c:v>55.31</c:v>
                </c:pt>
                <c:pt idx="1352">
                  <c:v>55.58</c:v>
                </c:pt>
                <c:pt idx="1353">
                  <c:v>55.89</c:v>
                </c:pt>
                <c:pt idx="1354">
                  <c:v>56.03</c:v>
                </c:pt>
                <c:pt idx="1355">
                  <c:v>56.16</c:v>
                </c:pt>
                <c:pt idx="1356">
                  <c:v>56.42</c:v>
                </c:pt>
                <c:pt idx="1357">
                  <c:v>56.71</c:v>
                </c:pt>
                <c:pt idx="1358">
                  <c:v>56.97</c:v>
                </c:pt>
                <c:pt idx="1359">
                  <c:v>57.21</c:v>
                </c:pt>
                <c:pt idx="1360">
                  <c:v>57.47</c:v>
                </c:pt>
                <c:pt idx="1361">
                  <c:v>57.72</c:v>
                </c:pt>
                <c:pt idx="1362">
                  <c:v>57.96</c:v>
                </c:pt>
                <c:pt idx="1363">
                  <c:v>58.14</c:v>
                </c:pt>
                <c:pt idx="1364">
                  <c:v>58.35</c:v>
                </c:pt>
                <c:pt idx="1365">
                  <c:v>58.44</c:v>
                </c:pt>
                <c:pt idx="1366">
                  <c:v>58.57</c:v>
                </c:pt>
                <c:pt idx="1367">
                  <c:v>58.71</c:v>
                </c:pt>
                <c:pt idx="1368">
                  <c:v>58.88</c:v>
                </c:pt>
                <c:pt idx="1369">
                  <c:v>59.04</c:v>
                </c:pt>
                <c:pt idx="1370">
                  <c:v>59.25</c:v>
                </c:pt>
                <c:pt idx="1371">
                  <c:v>59.38</c:v>
                </c:pt>
                <c:pt idx="1372">
                  <c:v>59.54</c:v>
                </c:pt>
                <c:pt idx="1373">
                  <c:v>59.71</c:v>
                </c:pt>
                <c:pt idx="1374">
                  <c:v>59.87</c:v>
                </c:pt>
                <c:pt idx="1375">
                  <c:v>59.97</c:v>
                </c:pt>
                <c:pt idx="1376">
                  <c:v>60.11</c:v>
                </c:pt>
                <c:pt idx="1377">
                  <c:v>60.28</c:v>
                </c:pt>
                <c:pt idx="1378">
                  <c:v>60.42</c:v>
                </c:pt>
                <c:pt idx="1379">
                  <c:v>60.52</c:v>
                </c:pt>
                <c:pt idx="1380">
                  <c:v>60.67</c:v>
                </c:pt>
                <c:pt idx="1381">
                  <c:v>60.82</c:v>
                </c:pt>
                <c:pt idx="1382">
                  <c:v>60.96</c:v>
                </c:pt>
                <c:pt idx="1383">
                  <c:v>61.05</c:v>
                </c:pt>
                <c:pt idx="1384">
                  <c:v>61.11</c:v>
                </c:pt>
                <c:pt idx="1385">
                  <c:v>61.24</c:v>
                </c:pt>
                <c:pt idx="1386">
                  <c:v>61.32</c:v>
                </c:pt>
                <c:pt idx="1387">
                  <c:v>61.4</c:v>
                </c:pt>
                <c:pt idx="1388">
                  <c:v>61.45</c:v>
                </c:pt>
                <c:pt idx="1389">
                  <c:v>61.46</c:v>
                </c:pt>
                <c:pt idx="1390">
                  <c:v>61.49</c:v>
                </c:pt>
                <c:pt idx="1391">
                  <c:v>61.6</c:v>
                </c:pt>
                <c:pt idx="1392">
                  <c:v>61.71</c:v>
                </c:pt>
                <c:pt idx="1393">
                  <c:v>61.8</c:v>
                </c:pt>
                <c:pt idx="1394">
                  <c:v>61.91</c:v>
                </c:pt>
                <c:pt idx="1395">
                  <c:v>62.01</c:v>
                </c:pt>
                <c:pt idx="1396">
                  <c:v>62.1</c:v>
                </c:pt>
                <c:pt idx="1397">
                  <c:v>62.19</c:v>
                </c:pt>
                <c:pt idx="1398">
                  <c:v>62.28</c:v>
                </c:pt>
                <c:pt idx="1399">
                  <c:v>62.37</c:v>
                </c:pt>
                <c:pt idx="1400">
                  <c:v>62.45</c:v>
                </c:pt>
                <c:pt idx="1401">
                  <c:v>62.53</c:v>
                </c:pt>
                <c:pt idx="1402">
                  <c:v>62.61</c:v>
                </c:pt>
                <c:pt idx="1403">
                  <c:v>62.68</c:v>
                </c:pt>
                <c:pt idx="1404">
                  <c:v>62.76</c:v>
                </c:pt>
                <c:pt idx="1405">
                  <c:v>62.83</c:v>
                </c:pt>
                <c:pt idx="1406">
                  <c:v>62.9</c:v>
                </c:pt>
                <c:pt idx="1407">
                  <c:v>62.96</c:v>
                </c:pt>
                <c:pt idx="1408">
                  <c:v>63.03</c:v>
                </c:pt>
                <c:pt idx="1409">
                  <c:v>63.09</c:v>
                </c:pt>
                <c:pt idx="1410">
                  <c:v>63.13</c:v>
                </c:pt>
                <c:pt idx="1411">
                  <c:v>63.19</c:v>
                </c:pt>
                <c:pt idx="1412">
                  <c:v>63.24</c:v>
                </c:pt>
                <c:pt idx="1413">
                  <c:v>63.3</c:v>
                </c:pt>
                <c:pt idx="1414">
                  <c:v>63.35</c:v>
                </c:pt>
                <c:pt idx="1415">
                  <c:v>63.38</c:v>
                </c:pt>
                <c:pt idx="1416">
                  <c:v>63.43</c:v>
                </c:pt>
                <c:pt idx="1417">
                  <c:v>63.47</c:v>
                </c:pt>
                <c:pt idx="1418">
                  <c:v>63.52</c:v>
                </c:pt>
                <c:pt idx="1419">
                  <c:v>63.57</c:v>
                </c:pt>
                <c:pt idx="1420">
                  <c:v>63.61</c:v>
                </c:pt>
                <c:pt idx="1421">
                  <c:v>63.64</c:v>
                </c:pt>
                <c:pt idx="1422">
                  <c:v>63.67</c:v>
                </c:pt>
                <c:pt idx="1423">
                  <c:v>63.69</c:v>
                </c:pt>
                <c:pt idx="1424">
                  <c:v>63.68</c:v>
                </c:pt>
                <c:pt idx="1425">
                  <c:v>63.69</c:v>
                </c:pt>
                <c:pt idx="1426">
                  <c:v>63.73</c:v>
                </c:pt>
                <c:pt idx="1427">
                  <c:v>63.77</c:v>
                </c:pt>
                <c:pt idx="1428">
                  <c:v>63.8</c:v>
                </c:pt>
                <c:pt idx="1429">
                  <c:v>63.84</c:v>
                </c:pt>
                <c:pt idx="1430">
                  <c:v>63.87</c:v>
                </c:pt>
                <c:pt idx="1431">
                  <c:v>63.91</c:v>
                </c:pt>
                <c:pt idx="1432">
                  <c:v>63.94</c:v>
                </c:pt>
                <c:pt idx="1433">
                  <c:v>63.97</c:v>
                </c:pt>
                <c:pt idx="1434">
                  <c:v>64.010000000000005</c:v>
                </c:pt>
                <c:pt idx="1435">
                  <c:v>64.040000000000006</c:v>
                </c:pt>
                <c:pt idx="1436">
                  <c:v>64.069999999999993</c:v>
                </c:pt>
                <c:pt idx="1437">
                  <c:v>64.099999999999994</c:v>
                </c:pt>
                <c:pt idx="1438">
                  <c:v>64.13</c:v>
                </c:pt>
                <c:pt idx="1439">
                  <c:v>64.16</c:v>
                </c:pt>
              </c:numCache>
            </c:numRef>
          </c:yVal>
          <c:smooth val="0"/>
          <c:extLst>
            <c:ext xmlns:c16="http://schemas.microsoft.com/office/drawing/2014/chart" uri="{C3380CC4-5D6E-409C-BE32-E72D297353CC}">
              <c16:uniqueId val="{00000003-FC7D-4DDE-A00F-DAC28C9305FF}"/>
            </c:ext>
          </c:extLst>
        </c:ser>
        <c:ser>
          <c:idx val="4"/>
          <c:order val="4"/>
          <c:tx>
            <c:strRef>
              <c:f>Sheet1!$AK$1</c:f>
              <c:strCache>
                <c:ptCount val="1"/>
                <c:pt idx="0">
                  <c:v>tcouple9 (C)</c:v>
                </c:pt>
              </c:strCache>
            </c:strRef>
          </c:tx>
          <c:spPr>
            <a:ln w="19050" cap="rnd">
              <a:solidFill>
                <a:schemeClr val="accent1"/>
              </a:solidFill>
              <a:round/>
            </a:ln>
            <a:effectLst/>
          </c:spPr>
          <c:marker>
            <c:symbol val="none"/>
          </c:marker>
          <c:xVal>
            <c:numRef>
              <c:f>Sheet1!$E$2:$E$1441</c:f>
              <c:numCache>
                <c:formatCode>General</c:formatCode>
                <c:ptCount val="14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numCache>
            </c:numRef>
          </c:xVal>
          <c:yVal>
            <c:numRef>
              <c:f>Sheet1!$AK$2:$AK$1441</c:f>
              <c:numCache>
                <c:formatCode>General</c:formatCode>
                <c:ptCount val="1440"/>
                <c:pt idx="0">
                  <c:v>64.8</c:v>
                </c:pt>
                <c:pt idx="1">
                  <c:v>64.8</c:v>
                </c:pt>
                <c:pt idx="2">
                  <c:v>64.8</c:v>
                </c:pt>
                <c:pt idx="3">
                  <c:v>64.8</c:v>
                </c:pt>
                <c:pt idx="4">
                  <c:v>64.81</c:v>
                </c:pt>
                <c:pt idx="5">
                  <c:v>64.81</c:v>
                </c:pt>
                <c:pt idx="6">
                  <c:v>64.81</c:v>
                </c:pt>
                <c:pt idx="7">
                  <c:v>64.81</c:v>
                </c:pt>
                <c:pt idx="8">
                  <c:v>64.81</c:v>
                </c:pt>
                <c:pt idx="9">
                  <c:v>64.81</c:v>
                </c:pt>
                <c:pt idx="10">
                  <c:v>64.81</c:v>
                </c:pt>
                <c:pt idx="11">
                  <c:v>64.819999999999993</c:v>
                </c:pt>
                <c:pt idx="12">
                  <c:v>64.819999999999993</c:v>
                </c:pt>
                <c:pt idx="13">
                  <c:v>64.819999999999993</c:v>
                </c:pt>
                <c:pt idx="14">
                  <c:v>64.819999999999993</c:v>
                </c:pt>
                <c:pt idx="15">
                  <c:v>64.819999999999993</c:v>
                </c:pt>
                <c:pt idx="16">
                  <c:v>64.819999999999993</c:v>
                </c:pt>
                <c:pt idx="17">
                  <c:v>64.819999999999993</c:v>
                </c:pt>
                <c:pt idx="18">
                  <c:v>64.83</c:v>
                </c:pt>
                <c:pt idx="19">
                  <c:v>64.83</c:v>
                </c:pt>
                <c:pt idx="20">
                  <c:v>64.83</c:v>
                </c:pt>
                <c:pt idx="21">
                  <c:v>64.83</c:v>
                </c:pt>
                <c:pt idx="22">
                  <c:v>64.83</c:v>
                </c:pt>
                <c:pt idx="23">
                  <c:v>64.84</c:v>
                </c:pt>
                <c:pt idx="24">
                  <c:v>64.84</c:v>
                </c:pt>
                <c:pt idx="25">
                  <c:v>64.84</c:v>
                </c:pt>
                <c:pt idx="26">
                  <c:v>64.84</c:v>
                </c:pt>
                <c:pt idx="27">
                  <c:v>64.849999999999994</c:v>
                </c:pt>
                <c:pt idx="28">
                  <c:v>64.849999999999994</c:v>
                </c:pt>
                <c:pt idx="29">
                  <c:v>64.849999999999994</c:v>
                </c:pt>
                <c:pt idx="30">
                  <c:v>64.849999999999994</c:v>
                </c:pt>
                <c:pt idx="31">
                  <c:v>64.86</c:v>
                </c:pt>
                <c:pt idx="32">
                  <c:v>64.86</c:v>
                </c:pt>
                <c:pt idx="33">
                  <c:v>64.86</c:v>
                </c:pt>
                <c:pt idx="34">
                  <c:v>64.86</c:v>
                </c:pt>
                <c:pt idx="35">
                  <c:v>64.86</c:v>
                </c:pt>
                <c:pt idx="36">
                  <c:v>64.86</c:v>
                </c:pt>
                <c:pt idx="37">
                  <c:v>64.86</c:v>
                </c:pt>
                <c:pt idx="38">
                  <c:v>64.849999999999994</c:v>
                </c:pt>
                <c:pt idx="39">
                  <c:v>64.849999999999994</c:v>
                </c:pt>
                <c:pt idx="40">
                  <c:v>64.849999999999994</c:v>
                </c:pt>
                <c:pt idx="41">
                  <c:v>64.849999999999994</c:v>
                </c:pt>
                <c:pt idx="42">
                  <c:v>64.849999999999994</c:v>
                </c:pt>
                <c:pt idx="43">
                  <c:v>64.849999999999994</c:v>
                </c:pt>
                <c:pt idx="44">
                  <c:v>64.849999999999994</c:v>
                </c:pt>
                <c:pt idx="45">
                  <c:v>64.849999999999994</c:v>
                </c:pt>
                <c:pt idx="46">
                  <c:v>64.84</c:v>
                </c:pt>
                <c:pt idx="47">
                  <c:v>64.84</c:v>
                </c:pt>
                <c:pt idx="48">
                  <c:v>64.84</c:v>
                </c:pt>
                <c:pt idx="49">
                  <c:v>64.84</c:v>
                </c:pt>
                <c:pt idx="50">
                  <c:v>64.84</c:v>
                </c:pt>
                <c:pt idx="51">
                  <c:v>64.84</c:v>
                </c:pt>
                <c:pt idx="52">
                  <c:v>64.84</c:v>
                </c:pt>
                <c:pt idx="53">
                  <c:v>64.83</c:v>
                </c:pt>
                <c:pt idx="54">
                  <c:v>64.83</c:v>
                </c:pt>
                <c:pt idx="55">
                  <c:v>64.83</c:v>
                </c:pt>
                <c:pt idx="56">
                  <c:v>64.83</c:v>
                </c:pt>
                <c:pt idx="57">
                  <c:v>64.83</c:v>
                </c:pt>
                <c:pt idx="58">
                  <c:v>64.83</c:v>
                </c:pt>
                <c:pt idx="59">
                  <c:v>64.83</c:v>
                </c:pt>
                <c:pt idx="60">
                  <c:v>64.83</c:v>
                </c:pt>
                <c:pt idx="61">
                  <c:v>64.819999999999993</c:v>
                </c:pt>
                <c:pt idx="62">
                  <c:v>64.819999999999993</c:v>
                </c:pt>
                <c:pt idx="63">
                  <c:v>64.819999999999993</c:v>
                </c:pt>
                <c:pt idx="64">
                  <c:v>64.819999999999993</c:v>
                </c:pt>
                <c:pt idx="65">
                  <c:v>64.819999999999993</c:v>
                </c:pt>
                <c:pt idx="66">
                  <c:v>64.819999999999993</c:v>
                </c:pt>
                <c:pt idx="67">
                  <c:v>64.819999999999993</c:v>
                </c:pt>
                <c:pt idx="68">
                  <c:v>64.819999999999993</c:v>
                </c:pt>
                <c:pt idx="69">
                  <c:v>64.81</c:v>
                </c:pt>
                <c:pt idx="70">
                  <c:v>64.81</c:v>
                </c:pt>
                <c:pt idx="71">
                  <c:v>64.81</c:v>
                </c:pt>
                <c:pt idx="72">
                  <c:v>64.81</c:v>
                </c:pt>
                <c:pt idx="73">
                  <c:v>64.81</c:v>
                </c:pt>
                <c:pt idx="74">
                  <c:v>64.81</c:v>
                </c:pt>
                <c:pt idx="75">
                  <c:v>64.81</c:v>
                </c:pt>
                <c:pt idx="76">
                  <c:v>64.8</c:v>
                </c:pt>
                <c:pt idx="77">
                  <c:v>64.8</c:v>
                </c:pt>
                <c:pt idx="78">
                  <c:v>64.8</c:v>
                </c:pt>
                <c:pt idx="79">
                  <c:v>64.8</c:v>
                </c:pt>
                <c:pt idx="80">
                  <c:v>64.8</c:v>
                </c:pt>
                <c:pt idx="81">
                  <c:v>64.8</c:v>
                </c:pt>
                <c:pt idx="82">
                  <c:v>64.8</c:v>
                </c:pt>
                <c:pt idx="83">
                  <c:v>64.790000000000006</c:v>
                </c:pt>
                <c:pt idx="84">
                  <c:v>64.790000000000006</c:v>
                </c:pt>
                <c:pt idx="85">
                  <c:v>64.790000000000006</c:v>
                </c:pt>
                <c:pt idx="86">
                  <c:v>64.790000000000006</c:v>
                </c:pt>
                <c:pt idx="87">
                  <c:v>64.790000000000006</c:v>
                </c:pt>
                <c:pt idx="88">
                  <c:v>64.790000000000006</c:v>
                </c:pt>
                <c:pt idx="89">
                  <c:v>64.790000000000006</c:v>
                </c:pt>
                <c:pt idx="90">
                  <c:v>64.790000000000006</c:v>
                </c:pt>
                <c:pt idx="91">
                  <c:v>64.78</c:v>
                </c:pt>
                <c:pt idx="92">
                  <c:v>64.78</c:v>
                </c:pt>
                <c:pt idx="93">
                  <c:v>64.78</c:v>
                </c:pt>
                <c:pt idx="94">
                  <c:v>64.78</c:v>
                </c:pt>
                <c:pt idx="95">
                  <c:v>64.78</c:v>
                </c:pt>
                <c:pt idx="96">
                  <c:v>64.78</c:v>
                </c:pt>
                <c:pt idx="97">
                  <c:v>64.78</c:v>
                </c:pt>
                <c:pt idx="98">
                  <c:v>64.78</c:v>
                </c:pt>
                <c:pt idx="99">
                  <c:v>64.77</c:v>
                </c:pt>
                <c:pt idx="100">
                  <c:v>64.77</c:v>
                </c:pt>
                <c:pt idx="101">
                  <c:v>64.77</c:v>
                </c:pt>
                <c:pt idx="102">
                  <c:v>64.77</c:v>
                </c:pt>
                <c:pt idx="103">
                  <c:v>64.77</c:v>
                </c:pt>
                <c:pt idx="104">
                  <c:v>64.77</c:v>
                </c:pt>
                <c:pt idx="105">
                  <c:v>64.760000000000005</c:v>
                </c:pt>
                <c:pt idx="106">
                  <c:v>64.760000000000005</c:v>
                </c:pt>
                <c:pt idx="107">
                  <c:v>64.760000000000005</c:v>
                </c:pt>
                <c:pt idx="108">
                  <c:v>64.760000000000005</c:v>
                </c:pt>
                <c:pt idx="109">
                  <c:v>64.760000000000005</c:v>
                </c:pt>
                <c:pt idx="110">
                  <c:v>64.760000000000005</c:v>
                </c:pt>
                <c:pt idx="111">
                  <c:v>64.760000000000005</c:v>
                </c:pt>
                <c:pt idx="112">
                  <c:v>64.75</c:v>
                </c:pt>
                <c:pt idx="113">
                  <c:v>64.75</c:v>
                </c:pt>
                <c:pt idx="114">
                  <c:v>64.75</c:v>
                </c:pt>
                <c:pt idx="115">
                  <c:v>64.75</c:v>
                </c:pt>
                <c:pt idx="116">
                  <c:v>64.75</c:v>
                </c:pt>
                <c:pt idx="117">
                  <c:v>64.75</c:v>
                </c:pt>
                <c:pt idx="118">
                  <c:v>64.739999999999995</c:v>
                </c:pt>
                <c:pt idx="119">
                  <c:v>64.739999999999995</c:v>
                </c:pt>
                <c:pt idx="120">
                  <c:v>64.739999999999995</c:v>
                </c:pt>
                <c:pt idx="121">
                  <c:v>64.739999999999995</c:v>
                </c:pt>
                <c:pt idx="122">
                  <c:v>64.739999999999995</c:v>
                </c:pt>
                <c:pt idx="123">
                  <c:v>64.739999999999995</c:v>
                </c:pt>
                <c:pt idx="124">
                  <c:v>64.73</c:v>
                </c:pt>
                <c:pt idx="125">
                  <c:v>64.73</c:v>
                </c:pt>
                <c:pt idx="126">
                  <c:v>64.73</c:v>
                </c:pt>
                <c:pt idx="127">
                  <c:v>64.73</c:v>
                </c:pt>
                <c:pt idx="128">
                  <c:v>64.73</c:v>
                </c:pt>
                <c:pt idx="129">
                  <c:v>64.72</c:v>
                </c:pt>
                <c:pt idx="130">
                  <c:v>64.72</c:v>
                </c:pt>
                <c:pt idx="131">
                  <c:v>64.72</c:v>
                </c:pt>
                <c:pt idx="132">
                  <c:v>64.72</c:v>
                </c:pt>
                <c:pt idx="133">
                  <c:v>64.72</c:v>
                </c:pt>
                <c:pt idx="134">
                  <c:v>64.72</c:v>
                </c:pt>
                <c:pt idx="135">
                  <c:v>64.709999999999994</c:v>
                </c:pt>
                <c:pt idx="136">
                  <c:v>64.709999999999994</c:v>
                </c:pt>
                <c:pt idx="137">
                  <c:v>64.709999999999994</c:v>
                </c:pt>
                <c:pt idx="138">
                  <c:v>64.709999999999994</c:v>
                </c:pt>
                <c:pt idx="139">
                  <c:v>64.709999999999994</c:v>
                </c:pt>
                <c:pt idx="140">
                  <c:v>64.7</c:v>
                </c:pt>
                <c:pt idx="141">
                  <c:v>64.7</c:v>
                </c:pt>
                <c:pt idx="142">
                  <c:v>64.7</c:v>
                </c:pt>
                <c:pt idx="143">
                  <c:v>64.7</c:v>
                </c:pt>
                <c:pt idx="144">
                  <c:v>64.7</c:v>
                </c:pt>
                <c:pt idx="145">
                  <c:v>64.69</c:v>
                </c:pt>
                <c:pt idx="146">
                  <c:v>64.69</c:v>
                </c:pt>
                <c:pt idx="147">
                  <c:v>64.69</c:v>
                </c:pt>
                <c:pt idx="148">
                  <c:v>64.69</c:v>
                </c:pt>
                <c:pt idx="149">
                  <c:v>64.69</c:v>
                </c:pt>
                <c:pt idx="150">
                  <c:v>64.680000000000007</c:v>
                </c:pt>
                <c:pt idx="151">
                  <c:v>64.680000000000007</c:v>
                </c:pt>
                <c:pt idx="152">
                  <c:v>64.680000000000007</c:v>
                </c:pt>
                <c:pt idx="153">
                  <c:v>64.680000000000007</c:v>
                </c:pt>
                <c:pt idx="154">
                  <c:v>64.680000000000007</c:v>
                </c:pt>
                <c:pt idx="155">
                  <c:v>64.67</c:v>
                </c:pt>
                <c:pt idx="156">
                  <c:v>64.67</c:v>
                </c:pt>
                <c:pt idx="157">
                  <c:v>64.67</c:v>
                </c:pt>
                <c:pt idx="158">
                  <c:v>64.67</c:v>
                </c:pt>
                <c:pt idx="159">
                  <c:v>64.67</c:v>
                </c:pt>
                <c:pt idx="160">
                  <c:v>64.66</c:v>
                </c:pt>
                <c:pt idx="161">
                  <c:v>64.66</c:v>
                </c:pt>
                <c:pt idx="162">
                  <c:v>64.66</c:v>
                </c:pt>
                <c:pt idx="163">
                  <c:v>64.66</c:v>
                </c:pt>
                <c:pt idx="164">
                  <c:v>64.66</c:v>
                </c:pt>
                <c:pt idx="165">
                  <c:v>64.66</c:v>
                </c:pt>
                <c:pt idx="166">
                  <c:v>64.650000000000006</c:v>
                </c:pt>
                <c:pt idx="167">
                  <c:v>64.650000000000006</c:v>
                </c:pt>
                <c:pt idx="168">
                  <c:v>64.650000000000006</c:v>
                </c:pt>
                <c:pt idx="169">
                  <c:v>64.650000000000006</c:v>
                </c:pt>
                <c:pt idx="170">
                  <c:v>64.650000000000006</c:v>
                </c:pt>
                <c:pt idx="171">
                  <c:v>64.64</c:v>
                </c:pt>
                <c:pt idx="172">
                  <c:v>64.64</c:v>
                </c:pt>
                <c:pt idx="173">
                  <c:v>64.64</c:v>
                </c:pt>
                <c:pt idx="174">
                  <c:v>64.64</c:v>
                </c:pt>
                <c:pt idx="175">
                  <c:v>64.64</c:v>
                </c:pt>
                <c:pt idx="176">
                  <c:v>64.63</c:v>
                </c:pt>
                <c:pt idx="177">
                  <c:v>64.63</c:v>
                </c:pt>
                <c:pt idx="178">
                  <c:v>64.63</c:v>
                </c:pt>
                <c:pt idx="179">
                  <c:v>64.63</c:v>
                </c:pt>
                <c:pt idx="180">
                  <c:v>64.63</c:v>
                </c:pt>
                <c:pt idx="181">
                  <c:v>64.62</c:v>
                </c:pt>
                <c:pt idx="182">
                  <c:v>64.62</c:v>
                </c:pt>
                <c:pt idx="183">
                  <c:v>64.62</c:v>
                </c:pt>
                <c:pt idx="184">
                  <c:v>64.62</c:v>
                </c:pt>
                <c:pt idx="185">
                  <c:v>64.62</c:v>
                </c:pt>
                <c:pt idx="186">
                  <c:v>64.62</c:v>
                </c:pt>
                <c:pt idx="187">
                  <c:v>64.61</c:v>
                </c:pt>
                <c:pt idx="188">
                  <c:v>64.61</c:v>
                </c:pt>
                <c:pt idx="189">
                  <c:v>64.61</c:v>
                </c:pt>
                <c:pt idx="190">
                  <c:v>64.61</c:v>
                </c:pt>
                <c:pt idx="191">
                  <c:v>64.61</c:v>
                </c:pt>
                <c:pt idx="192">
                  <c:v>64.599999999999994</c:v>
                </c:pt>
                <c:pt idx="193">
                  <c:v>64.599999999999994</c:v>
                </c:pt>
                <c:pt idx="194">
                  <c:v>64.599999999999994</c:v>
                </c:pt>
                <c:pt idx="195">
                  <c:v>64.599999999999994</c:v>
                </c:pt>
                <c:pt idx="196">
                  <c:v>64.599999999999994</c:v>
                </c:pt>
                <c:pt idx="197">
                  <c:v>64.59</c:v>
                </c:pt>
                <c:pt idx="198">
                  <c:v>64.59</c:v>
                </c:pt>
                <c:pt idx="199">
                  <c:v>64.59</c:v>
                </c:pt>
                <c:pt idx="200">
                  <c:v>64.59</c:v>
                </c:pt>
                <c:pt idx="201">
                  <c:v>64.59</c:v>
                </c:pt>
                <c:pt idx="202">
                  <c:v>64.59</c:v>
                </c:pt>
                <c:pt idx="203">
                  <c:v>64.58</c:v>
                </c:pt>
                <c:pt idx="204">
                  <c:v>64.58</c:v>
                </c:pt>
                <c:pt idx="205">
                  <c:v>64.58</c:v>
                </c:pt>
                <c:pt idx="206">
                  <c:v>64.58</c:v>
                </c:pt>
                <c:pt idx="207">
                  <c:v>64.58</c:v>
                </c:pt>
                <c:pt idx="208">
                  <c:v>64.569999999999993</c:v>
                </c:pt>
                <c:pt idx="209">
                  <c:v>64.569999999999993</c:v>
                </c:pt>
                <c:pt idx="210">
                  <c:v>64.569999999999993</c:v>
                </c:pt>
                <c:pt idx="211">
                  <c:v>64.569999999999993</c:v>
                </c:pt>
                <c:pt idx="212">
                  <c:v>64.569999999999993</c:v>
                </c:pt>
                <c:pt idx="213">
                  <c:v>64.56</c:v>
                </c:pt>
                <c:pt idx="214">
                  <c:v>64.56</c:v>
                </c:pt>
                <c:pt idx="215">
                  <c:v>64.56</c:v>
                </c:pt>
                <c:pt idx="216">
                  <c:v>64.56</c:v>
                </c:pt>
                <c:pt idx="217">
                  <c:v>64.56</c:v>
                </c:pt>
                <c:pt idx="218">
                  <c:v>64.56</c:v>
                </c:pt>
                <c:pt idx="219">
                  <c:v>64.55</c:v>
                </c:pt>
                <c:pt idx="220">
                  <c:v>64.55</c:v>
                </c:pt>
                <c:pt idx="221">
                  <c:v>64.55</c:v>
                </c:pt>
                <c:pt idx="222">
                  <c:v>64.55</c:v>
                </c:pt>
                <c:pt idx="223">
                  <c:v>64.55</c:v>
                </c:pt>
                <c:pt idx="224">
                  <c:v>64.540000000000006</c:v>
                </c:pt>
                <c:pt idx="225">
                  <c:v>64.540000000000006</c:v>
                </c:pt>
                <c:pt idx="226">
                  <c:v>64.540000000000006</c:v>
                </c:pt>
                <c:pt idx="227">
                  <c:v>64.540000000000006</c:v>
                </c:pt>
                <c:pt idx="228">
                  <c:v>64.540000000000006</c:v>
                </c:pt>
                <c:pt idx="229">
                  <c:v>64.540000000000006</c:v>
                </c:pt>
                <c:pt idx="230">
                  <c:v>64.53</c:v>
                </c:pt>
                <c:pt idx="231">
                  <c:v>64.53</c:v>
                </c:pt>
                <c:pt idx="232">
                  <c:v>64.53</c:v>
                </c:pt>
                <c:pt idx="233">
                  <c:v>64.53</c:v>
                </c:pt>
                <c:pt idx="234">
                  <c:v>64.53</c:v>
                </c:pt>
                <c:pt idx="235">
                  <c:v>64.52</c:v>
                </c:pt>
                <c:pt idx="236">
                  <c:v>64.52</c:v>
                </c:pt>
                <c:pt idx="237">
                  <c:v>64.52</c:v>
                </c:pt>
                <c:pt idx="238">
                  <c:v>64.52</c:v>
                </c:pt>
                <c:pt idx="239">
                  <c:v>64.52</c:v>
                </c:pt>
                <c:pt idx="240">
                  <c:v>64.52</c:v>
                </c:pt>
                <c:pt idx="241">
                  <c:v>64.510000000000005</c:v>
                </c:pt>
                <c:pt idx="242">
                  <c:v>64.510000000000005</c:v>
                </c:pt>
                <c:pt idx="243">
                  <c:v>64.510000000000005</c:v>
                </c:pt>
                <c:pt idx="244">
                  <c:v>64.510000000000005</c:v>
                </c:pt>
                <c:pt idx="245">
                  <c:v>64.510000000000005</c:v>
                </c:pt>
                <c:pt idx="246">
                  <c:v>64.5</c:v>
                </c:pt>
                <c:pt idx="247">
                  <c:v>64.5</c:v>
                </c:pt>
                <c:pt idx="248">
                  <c:v>64.5</c:v>
                </c:pt>
                <c:pt idx="249">
                  <c:v>64.5</c:v>
                </c:pt>
                <c:pt idx="250">
                  <c:v>64.5</c:v>
                </c:pt>
                <c:pt idx="251">
                  <c:v>64.5</c:v>
                </c:pt>
                <c:pt idx="252">
                  <c:v>64.489999999999995</c:v>
                </c:pt>
                <c:pt idx="253">
                  <c:v>64.489999999999995</c:v>
                </c:pt>
                <c:pt idx="254">
                  <c:v>64.489999999999995</c:v>
                </c:pt>
                <c:pt idx="255">
                  <c:v>64.489999999999995</c:v>
                </c:pt>
                <c:pt idx="256">
                  <c:v>64.489999999999995</c:v>
                </c:pt>
                <c:pt idx="257">
                  <c:v>64.48</c:v>
                </c:pt>
                <c:pt idx="258">
                  <c:v>64.48</c:v>
                </c:pt>
                <c:pt idx="259">
                  <c:v>64.48</c:v>
                </c:pt>
                <c:pt idx="260">
                  <c:v>64.48</c:v>
                </c:pt>
                <c:pt idx="261">
                  <c:v>64.48</c:v>
                </c:pt>
                <c:pt idx="262">
                  <c:v>64.48</c:v>
                </c:pt>
                <c:pt idx="263">
                  <c:v>64.47</c:v>
                </c:pt>
                <c:pt idx="264">
                  <c:v>64.47</c:v>
                </c:pt>
                <c:pt idx="265">
                  <c:v>64.47</c:v>
                </c:pt>
                <c:pt idx="266">
                  <c:v>64.47</c:v>
                </c:pt>
                <c:pt idx="267">
                  <c:v>64.47</c:v>
                </c:pt>
                <c:pt idx="268">
                  <c:v>64.459999999999994</c:v>
                </c:pt>
                <c:pt idx="269">
                  <c:v>64.459999999999994</c:v>
                </c:pt>
                <c:pt idx="270">
                  <c:v>64.459999999999994</c:v>
                </c:pt>
                <c:pt idx="271">
                  <c:v>64.459999999999994</c:v>
                </c:pt>
                <c:pt idx="272">
                  <c:v>64.459999999999994</c:v>
                </c:pt>
                <c:pt idx="273">
                  <c:v>64.459999999999994</c:v>
                </c:pt>
                <c:pt idx="274">
                  <c:v>64.45</c:v>
                </c:pt>
                <c:pt idx="275">
                  <c:v>64.45</c:v>
                </c:pt>
                <c:pt idx="276">
                  <c:v>64.45</c:v>
                </c:pt>
                <c:pt idx="277">
                  <c:v>64.45</c:v>
                </c:pt>
                <c:pt idx="278">
                  <c:v>64.45</c:v>
                </c:pt>
                <c:pt idx="279">
                  <c:v>64.45</c:v>
                </c:pt>
                <c:pt idx="280">
                  <c:v>64.44</c:v>
                </c:pt>
                <c:pt idx="281">
                  <c:v>64.44</c:v>
                </c:pt>
                <c:pt idx="282">
                  <c:v>64.44</c:v>
                </c:pt>
                <c:pt idx="283">
                  <c:v>64.44</c:v>
                </c:pt>
                <c:pt idx="284">
                  <c:v>64.44</c:v>
                </c:pt>
                <c:pt idx="285">
                  <c:v>64.430000000000007</c:v>
                </c:pt>
                <c:pt idx="286">
                  <c:v>64.430000000000007</c:v>
                </c:pt>
                <c:pt idx="287">
                  <c:v>64.430000000000007</c:v>
                </c:pt>
                <c:pt idx="288">
                  <c:v>64.430000000000007</c:v>
                </c:pt>
                <c:pt idx="289">
                  <c:v>64.430000000000007</c:v>
                </c:pt>
                <c:pt idx="290">
                  <c:v>64.430000000000007</c:v>
                </c:pt>
                <c:pt idx="291">
                  <c:v>64.42</c:v>
                </c:pt>
                <c:pt idx="292">
                  <c:v>64.42</c:v>
                </c:pt>
                <c:pt idx="293">
                  <c:v>64.42</c:v>
                </c:pt>
                <c:pt idx="294">
                  <c:v>64.42</c:v>
                </c:pt>
                <c:pt idx="295">
                  <c:v>64.42</c:v>
                </c:pt>
                <c:pt idx="296">
                  <c:v>64.41</c:v>
                </c:pt>
                <c:pt idx="297">
                  <c:v>64.41</c:v>
                </c:pt>
                <c:pt idx="298">
                  <c:v>64.41</c:v>
                </c:pt>
                <c:pt idx="299">
                  <c:v>64.41</c:v>
                </c:pt>
                <c:pt idx="300">
                  <c:v>64.41</c:v>
                </c:pt>
                <c:pt idx="301">
                  <c:v>64.41</c:v>
                </c:pt>
                <c:pt idx="302">
                  <c:v>64.400000000000006</c:v>
                </c:pt>
                <c:pt idx="303">
                  <c:v>64.400000000000006</c:v>
                </c:pt>
                <c:pt idx="304">
                  <c:v>64.400000000000006</c:v>
                </c:pt>
                <c:pt idx="305">
                  <c:v>64.400000000000006</c:v>
                </c:pt>
                <c:pt idx="306">
                  <c:v>64.400000000000006</c:v>
                </c:pt>
                <c:pt idx="307">
                  <c:v>64.400000000000006</c:v>
                </c:pt>
                <c:pt idx="308">
                  <c:v>64.39</c:v>
                </c:pt>
                <c:pt idx="309">
                  <c:v>64.39</c:v>
                </c:pt>
                <c:pt idx="310">
                  <c:v>64.39</c:v>
                </c:pt>
                <c:pt idx="311">
                  <c:v>64.39</c:v>
                </c:pt>
                <c:pt idx="312">
                  <c:v>64.39</c:v>
                </c:pt>
                <c:pt idx="313">
                  <c:v>64.38</c:v>
                </c:pt>
                <c:pt idx="314">
                  <c:v>64.38</c:v>
                </c:pt>
                <c:pt idx="315">
                  <c:v>64.38</c:v>
                </c:pt>
                <c:pt idx="316">
                  <c:v>64.38</c:v>
                </c:pt>
                <c:pt idx="317">
                  <c:v>64.38</c:v>
                </c:pt>
                <c:pt idx="318">
                  <c:v>64.38</c:v>
                </c:pt>
                <c:pt idx="319">
                  <c:v>64.37</c:v>
                </c:pt>
                <c:pt idx="320">
                  <c:v>64.37</c:v>
                </c:pt>
                <c:pt idx="321">
                  <c:v>64.37</c:v>
                </c:pt>
                <c:pt idx="322">
                  <c:v>64.37</c:v>
                </c:pt>
                <c:pt idx="323">
                  <c:v>64.37</c:v>
                </c:pt>
                <c:pt idx="324">
                  <c:v>64.36</c:v>
                </c:pt>
                <c:pt idx="325">
                  <c:v>64.36</c:v>
                </c:pt>
                <c:pt idx="326">
                  <c:v>64.36</c:v>
                </c:pt>
                <c:pt idx="327">
                  <c:v>64.36</c:v>
                </c:pt>
                <c:pt idx="328">
                  <c:v>64.36</c:v>
                </c:pt>
                <c:pt idx="329">
                  <c:v>64.36</c:v>
                </c:pt>
                <c:pt idx="330">
                  <c:v>64.349999999999994</c:v>
                </c:pt>
                <c:pt idx="331">
                  <c:v>64.349999999999994</c:v>
                </c:pt>
                <c:pt idx="332">
                  <c:v>64.349999999999994</c:v>
                </c:pt>
                <c:pt idx="333">
                  <c:v>64.349999999999994</c:v>
                </c:pt>
                <c:pt idx="334">
                  <c:v>64.349999999999994</c:v>
                </c:pt>
                <c:pt idx="335">
                  <c:v>64.34</c:v>
                </c:pt>
                <c:pt idx="336">
                  <c:v>64.34</c:v>
                </c:pt>
                <c:pt idx="337">
                  <c:v>64.34</c:v>
                </c:pt>
                <c:pt idx="338">
                  <c:v>64.34</c:v>
                </c:pt>
                <c:pt idx="339">
                  <c:v>64.34</c:v>
                </c:pt>
                <c:pt idx="340">
                  <c:v>64.34</c:v>
                </c:pt>
                <c:pt idx="341">
                  <c:v>64.33</c:v>
                </c:pt>
                <c:pt idx="342">
                  <c:v>64.33</c:v>
                </c:pt>
                <c:pt idx="343">
                  <c:v>64.33</c:v>
                </c:pt>
                <c:pt idx="344">
                  <c:v>64.33</c:v>
                </c:pt>
                <c:pt idx="345">
                  <c:v>64.33</c:v>
                </c:pt>
                <c:pt idx="346">
                  <c:v>64.33</c:v>
                </c:pt>
                <c:pt idx="347">
                  <c:v>64.319999999999993</c:v>
                </c:pt>
                <c:pt idx="348">
                  <c:v>64.319999999999993</c:v>
                </c:pt>
                <c:pt idx="349">
                  <c:v>64.319999999999993</c:v>
                </c:pt>
                <c:pt idx="350">
                  <c:v>64.319999999999993</c:v>
                </c:pt>
                <c:pt idx="351">
                  <c:v>64.319999999999993</c:v>
                </c:pt>
                <c:pt idx="352">
                  <c:v>64.31</c:v>
                </c:pt>
                <c:pt idx="353">
                  <c:v>64.31</c:v>
                </c:pt>
                <c:pt idx="354">
                  <c:v>64.31</c:v>
                </c:pt>
                <c:pt idx="355">
                  <c:v>64.31</c:v>
                </c:pt>
                <c:pt idx="356">
                  <c:v>64.31</c:v>
                </c:pt>
                <c:pt idx="357">
                  <c:v>64.31</c:v>
                </c:pt>
                <c:pt idx="358">
                  <c:v>64.3</c:v>
                </c:pt>
                <c:pt idx="359">
                  <c:v>64.3</c:v>
                </c:pt>
                <c:pt idx="360">
                  <c:v>64.3</c:v>
                </c:pt>
                <c:pt idx="361">
                  <c:v>64.3</c:v>
                </c:pt>
                <c:pt idx="362">
                  <c:v>64.3</c:v>
                </c:pt>
                <c:pt idx="363">
                  <c:v>64.290000000000006</c:v>
                </c:pt>
                <c:pt idx="364">
                  <c:v>64.290000000000006</c:v>
                </c:pt>
                <c:pt idx="365">
                  <c:v>64.290000000000006</c:v>
                </c:pt>
                <c:pt idx="366">
                  <c:v>64.290000000000006</c:v>
                </c:pt>
                <c:pt idx="367">
                  <c:v>64.290000000000006</c:v>
                </c:pt>
                <c:pt idx="368">
                  <c:v>64.290000000000006</c:v>
                </c:pt>
                <c:pt idx="369">
                  <c:v>64.28</c:v>
                </c:pt>
                <c:pt idx="370">
                  <c:v>64.28</c:v>
                </c:pt>
                <c:pt idx="371">
                  <c:v>64.28</c:v>
                </c:pt>
                <c:pt idx="372">
                  <c:v>64.28</c:v>
                </c:pt>
                <c:pt idx="373">
                  <c:v>64.28</c:v>
                </c:pt>
                <c:pt idx="374">
                  <c:v>64.27</c:v>
                </c:pt>
                <c:pt idx="375">
                  <c:v>64.27</c:v>
                </c:pt>
                <c:pt idx="376">
                  <c:v>64.27</c:v>
                </c:pt>
                <c:pt idx="377">
                  <c:v>64.27</c:v>
                </c:pt>
                <c:pt idx="378">
                  <c:v>64.27</c:v>
                </c:pt>
                <c:pt idx="379">
                  <c:v>64.27</c:v>
                </c:pt>
                <c:pt idx="380">
                  <c:v>64.260000000000005</c:v>
                </c:pt>
                <c:pt idx="381">
                  <c:v>64.260000000000005</c:v>
                </c:pt>
                <c:pt idx="382">
                  <c:v>64.260000000000005</c:v>
                </c:pt>
                <c:pt idx="383">
                  <c:v>64.260000000000005</c:v>
                </c:pt>
                <c:pt idx="384">
                  <c:v>64.260000000000005</c:v>
                </c:pt>
                <c:pt idx="385">
                  <c:v>64.25</c:v>
                </c:pt>
                <c:pt idx="386">
                  <c:v>64.25</c:v>
                </c:pt>
                <c:pt idx="387">
                  <c:v>64.25</c:v>
                </c:pt>
                <c:pt idx="388">
                  <c:v>64.25</c:v>
                </c:pt>
                <c:pt idx="389">
                  <c:v>64.25</c:v>
                </c:pt>
                <c:pt idx="390">
                  <c:v>64.25</c:v>
                </c:pt>
                <c:pt idx="391">
                  <c:v>64.239999999999995</c:v>
                </c:pt>
                <c:pt idx="392">
                  <c:v>64.239999999999995</c:v>
                </c:pt>
                <c:pt idx="393">
                  <c:v>64.239999999999995</c:v>
                </c:pt>
                <c:pt idx="394">
                  <c:v>64.239999999999995</c:v>
                </c:pt>
                <c:pt idx="395">
                  <c:v>64.239999999999995</c:v>
                </c:pt>
                <c:pt idx="396">
                  <c:v>64.23</c:v>
                </c:pt>
                <c:pt idx="397">
                  <c:v>64.23</c:v>
                </c:pt>
                <c:pt idx="398">
                  <c:v>64.23</c:v>
                </c:pt>
                <c:pt idx="399">
                  <c:v>64.23</c:v>
                </c:pt>
                <c:pt idx="400">
                  <c:v>64.23</c:v>
                </c:pt>
                <c:pt idx="401">
                  <c:v>64.23</c:v>
                </c:pt>
                <c:pt idx="402">
                  <c:v>64.22</c:v>
                </c:pt>
                <c:pt idx="403">
                  <c:v>64.22</c:v>
                </c:pt>
                <c:pt idx="404">
                  <c:v>64.22</c:v>
                </c:pt>
                <c:pt idx="405">
                  <c:v>64.22</c:v>
                </c:pt>
                <c:pt idx="406">
                  <c:v>64.22</c:v>
                </c:pt>
                <c:pt idx="407">
                  <c:v>64.209999999999994</c:v>
                </c:pt>
                <c:pt idx="408">
                  <c:v>64.209999999999994</c:v>
                </c:pt>
                <c:pt idx="409">
                  <c:v>64.209999999999994</c:v>
                </c:pt>
                <c:pt idx="410">
                  <c:v>64.209999999999994</c:v>
                </c:pt>
                <c:pt idx="411">
                  <c:v>64.209999999999994</c:v>
                </c:pt>
                <c:pt idx="412">
                  <c:v>64.2</c:v>
                </c:pt>
                <c:pt idx="413">
                  <c:v>64.2</c:v>
                </c:pt>
                <c:pt idx="414">
                  <c:v>64.2</c:v>
                </c:pt>
                <c:pt idx="415">
                  <c:v>64.2</c:v>
                </c:pt>
                <c:pt idx="416">
                  <c:v>64.2</c:v>
                </c:pt>
                <c:pt idx="417">
                  <c:v>64.2</c:v>
                </c:pt>
                <c:pt idx="418">
                  <c:v>64.19</c:v>
                </c:pt>
                <c:pt idx="419">
                  <c:v>64.19</c:v>
                </c:pt>
                <c:pt idx="420">
                  <c:v>64.19</c:v>
                </c:pt>
                <c:pt idx="421">
                  <c:v>64.19</c:v>
                </c:pt>
                <c:pt idx="422">
                  <c:v>64.19</c:v>
                </c:pt>
                <c:pt idx="423">
                  <c:v>64.180000000000007</c:v>
                </c:pt>
                <c:pt idx="424">
                  <c:v>64.180000000000007</c:v>
                </c:pt>
                <c:pt idx="425">
                  <c:v>64.180000000000007</c:v>
                </c:pt>
                <c:pt idx="426">
                  <c:v>64.180000000000007</c:v>
                </c:pt>
                <c:pt idx="427">
                  <c:v>64.180000000000007</c:v>
                </c:pt>
                <c:pt idx="428">
                  <c:v>64.17</c:v>
                </c:pt>
                <c:pt idx="429">
                  <c:v>64.17</c:v>
                </c:pt>
                <c:pt idx="430">
                  <c:v>64.17</c:v>
                </c:pt>
                <c:pt idx="431">
                  <c:v>64.17</c:v>
                </c:pt>
                <c:pt idx="432">
                  <c:v>64.17</c:v>
                </c:pt>
                <c:pt idx="433">
                  <c:v>64.16</c:v>
                </c:pt>
                <c:pt idx="434">
                  <c:v>64.16</c:v>
                </c:pt>
                <c:pt idx="435">
                  <c:v>64.16</c:v>
                </c:pt>
                <c:pt idx="436">
                  <c:v>64.16</c:v>
                </c:pt>
                <c:pt idx="437">
                  <c:v>64.16</c:v>
                </c:pt>
                <c:pt idx="438">
                  <c:v>64.150000000000006</c:v>
                </c:pt>
                <c:pt idx="439">
                  <c:v>64.150000000000006</c:v>
                </c:pt>
                <c:pt idx="440">
                  <c:v>64.150000000000006</c:v>
                </c:pt>
                <c:pt idx="441">
                  <c:v>64.150000000000006</c:v>
                </c:pt>
                <c:pt idx="442">
                  <c:v>64.14</c:v>
                </c:pt>
                <c:pt idx="443">
                  <c:v>64.14</c:v>
                </c:pt>
                <c:pt idx="444">
                  <c:v>64.14</c:v>
                </c:pt>
                <c:pt idx="445">
                  <c:v>64.13</c:v>
                </c:pt>
                <c:pt idx="446">
                  <c:v>64.13</c:v>
                </c:pt>
                <c:pt idx="447">
                  <c:v>64.12</c:v>
                </c:pt>
                <c:pt idx="448">
                  <c:v>64.11</c:v>
                </c:pt>
                <c:pt idx="449">
                  <c:v>64.099999999999994</c:v>
                </c:pt>
                <c:pt idx="450">
                  <c:v>64.099999999999994</c:v>
                </c:pt>
                <c:pt idx="451">
                  <c:v>64.09</c:v>
                </c:pt>
                <c:pt idx="452">
                  <c:v>64.08</c:v>
                </c:pt>
                <c:pt idx="453">
                  <c:v>64.08</c:v>
                </c:pt>
                <c:pt idx="454">
                  <c:v>64.069999999999993</c:v>
                </c:pt>
                <c:pt idx="455">
                  <c:v>64.06</c:v>
                </c:pt>
                <c:pt idx="456">
                  <c:v>64.05</c:v>
                </c:pt>
                <c:pt idx="457">
                  <c:v>64.040000000000006</c:v>
                </c:pt>
                <c:pt idx="458">
                  <c:v>64.040000000000006</c:v>
                </c:pt>
                <c:pt idx="459">
                  <c:v>64.03</c:v>
                </c:pt>
                <c:pt idx="460">
                  <c:v>64.02</c:v>
                </c:pt>
                <c:pt idx="461">
                  <c:v>64.010000000000005</c:v>
                </c:pt>
                <c:pt idx="462">
                  <c:v>64.010000000000005</c:v>
                </c:pt>
                <c:pt idx="463">
                  <c:v>64</c:v>
                </c:pt>
                <c:pt idx="464">
                  <c:v>64</c:v>
                </c:pt>
                <c:pt idx="465">
                  <c:v>63.98</c:v>
                </c:pt>
                <c:pt idx="466">
                  <c:v>63.96</c:v>
                </c:pt>
                <c:pt idx="467">
                  <c:v>63.92</c:v>
                </c:pt>
                <c:pt idx="468">
                  <c:v>63.89</c:v>
                </c:pt>
                <c:pt idx="469">
                  <c:v>63.85</c:v>
                </c:pt>
                <c:pt idx="470">
                  <c:v>63.82</c:v>
                </c:pt>
                <c:pt idx="471">
                  <c:v>63.78</c:v>
                </c:pt>
                <c:pt idx="472">
                  <c:v>63.74</c:v>
                </c:pt>
                <c:pt idx="473">
                  <c:v>63.7</c:v>
                </c:pt>
                <c:pt idx="474">
                  <c:v>63.65</c:v>
                </c:pt>
                <c:pt idx="475">
                  <c:v>63.53</c:v>
                </c:pt>
                <c:pt idx="476">
                  <c:v>63.31</c:v>
                </c:pt>
                <c:pt idx="477">
                  <c:v>63.09</c:v>
                </c:pt>
                <c:pt idx="478">
                  <c:v>62.81</c:v>
                </c:pt>
                <c:pt idx="479">
                  <c:v>62.48</c:v>
                </c:pt>
                <c:pt idx="480">
                  <c:v>62.09</c:v>
                </c:pt>
                <c:pt idx="481">
                  <c:v>61.66</c:v>
                </c:pt>
                <c:pt idx="482">
                  <c:v>61.27</c:v>
                </c:pt>
                <c:pt idx="483">
                  <c:v>61.05</c:v>
                </c:pt>
                <c:pt idx="484">
                  <c:v>60.93</c:v>
                </c:pt>
                <c:pt idx="485">
                  <c:v>60.81</c:v>
                </c:pt>
                <c:pt idx="486">
                  <c:v>60.79</c:v>
                </c:pt>
                <c:pt idx="487">
                  <c:v>60.67</c:v>
                </c:pt>
                <c:pt idx="488">
                  <c:v>60.48</c:v>
                </c:pt>
                <c:pt idx="489">
                  <c:v>60.27</c:v>
                </c:pt>
                <c:pt idx="490">
                  <c:v>59.99</c:v>
                </c:pt>
                <c:pt idx="491">
                  <c:v>59.62</c:v>
                </c:pt>
                <c:pt idx="492">
                  <c:v>59.38</c:v>
                </c:pt>
                <c:pt idx="493">
                  <c:v>59.25</c:v>
                </c:pt>
                <c:pt idx="494">
                  <c:v>59.21</c:v>
                </c:pt>
                <c:pt idx="495">
                  <c:v>58.7</c:v>
                </c:pt>
                <c:pt idx="496">
                  <c:v>58.06</c:v>
                </c:pt>
                <c:pt idx="497">
                  <c:v>57.45</c:v>
                </c:pt>
                <c:pt idx="498">
                  <c:v>57.33</c:v>
                </c:pt>
                <c:pt idx="499">
                  <c:v>57.2</c:v>
                </c:pt>
                <c:pt idx="500">
                  <c:v>57.09</c:v>
                </c:pt>
                <c:pt idx="501">
                  <c:v>56.87</c:v>
                </c:pt>
                <c:pt idx="502">
                  <c:v>56.63</c:v>
                </c:pt>
                <c:pt idx="503">
                  <c:v>56.53</c:v>
                </c:pt>
                <c:pt idx="504">
                  <c:v>56.44</c:v>
                </c:pt>
                <c:pt idx="505">
                  <c:v>56.3</c:v>
                </c:pt>
                <c:pt idx="506">
                  <c:v>56.14</c:v>
                </c:pt>
                <c:pt idx="507">
                  <c:v>55.92</c:v>
                </c:pt>
                <c:pt idx="508">
                  <c:v>55.53</c:v>
                </c:pt>
                <c:pt idx="509">
                  <c:v>55.26</c:v>
                </c:pt>
                <c:pt idx="510">
                  <c:v>55.33</c:v>
                </c:pt>
                <c:pt idx="511">
                  <c:v>55.4</c:v>
                </c:pt>
                <c:pt idx="512">
                  <c:v>55.47</c:v>
                </c:pt>
                <c:pt idx="513">
                  <c:v>55.59</c:v>
                </c:pt>
                <c:pt idx="514">
                  <c:v>55.94</c:v>
                </c:pt>
                <c:pt idx="515">
                  <c:v>56.05</c:v>
                </c:pt>
                <c:pt idx="516">
                  <c:v>55.98</c:v>
                </c:pt>
                <c:pt idx="517">
                  <c:v>55.83</c:v>
                </c:pt>
                <c:pt idx="518">
                  <c:v>55.52</c:v>
                </c:pt>
                <c:pt idx="519">
                  <c:v>55.03</c:v>
                </c:pt>
                <c:pt idx="520">
                  <c:v>54.47</c:v>
                </c:pt>
                <c:pt idx="521">
                  <c:v>53.9</c:v>
                </c:pt>
                <c:pt idx="522">
                  <c:v>53.34</c:v>
                </c:pt>
                <c:pt idx="523">
                  <c:v>52.75</c:v>
                </c:pt>
                <c:pt idx="524">
                  <c:v>52.12</c:v>
                </c:pt>
                <c:pt idx="525">
                  <c:v>51.49</c:v>
                </c:pt>
                <c:pt idx="526">
                  <c:v>51.81</c:v>
                </c:pt>
                <c:pt idx="527">
                  <c:v>52.1</c:v>
                </c:pt>
                <c:pt idx="528">
                  <c:v>52.38</c:v>
                </c:pt>
                <c:pt idx="529">
                  <c:v>52.67</c:v>
                </c:pt>
                <c:pt idx="530">
                  <c:v>52.99</c:v>
                </c:pt>
                <c:pt idx="531">
                  <c:v>53.1</c:v>
                </c:pt>
                <c:pt idx="532">
                  <c:v>53.34</c:v>
                </c:pt>
                <c:pt idx="533">
                  <c:v>53.75</c:v>
                </c:pt>
                <c:pt idx="534">
                  <c:v>53.76</c:v>
                </c:pt>
                <c:pt idx="535">
                  <c:v>53.34</c:v>
                </c:pt>
                <c:pt idx="536">
                  <c:v>53.12</c:v>
                </c:pt>
                <c:pt idx="537">
                  <c:v>53.15</c:v>
                </c:pt>
                <c:pt idx="538">
                  <c:v>53.31</c:v>
                </c:pt>
                <c:pt idx="539">
                  <c:v>53.69</c:v>
                </c:pt>
                <c:pt idx="540">
                  <c:v>54.06</c:v>
                </c:pt>
                <c:pt idx="541">
                  <c:v>54.35</c:v>
                </c:pt>
                <c:pt idx="542">
                  <c:v>54.52</c:v>
                </c:pt>
                <c:pt idx="543">
                  <c:v>54.61</c:v>
                </c:pt>
                <c:pt idx="544">
                  <c:v>54.7</c:v>
                </c:pt>
                <c:pt idx="545">
                  <c:v>54.78</c:v>
                </c:pt>
                <c:pt idx="546">
                  <c:v>53.89</c:v>
                </c:pt>
                <c:pt idx="547">
                  <c:v>52.68</c:v>
                </c:pt>
                <c:pt idx="548">
                  <c:v>51.34</c:v>
                </c:pt>
                <c:pt idx="549">
                  <c:v>50.91</c:v>
                </c:pt>
                <c:pt idx="550">
                  <c:v>51.13</c:v>
                </c:pt>
                <c:pt idx="551">
                  <c:v>51.61</c:v>
                </c:pt>
                <c:pt idx="552">
                  <c:v>52.08</c:v>
                </c:pt>
                <c:pt idx="553">
                  <c:v>52.53</c:v>
                </c:pt>
                <c:pt idx="554">
                  <c:v>52.89</c:v>
                </c:pt>
                <c:pt idx="555">
                  <c:v>53.22</c:v>
                </c:pt>
                <c:pt idx="556">
                  <c:v>53.39</c:v>
                </c:pt>
                <c:pt idx="557">
                  <c:v>53.65</c:v>
                </c:pt>
                <c:pt idx="558">
                  <c:v>53.89</c:v>
                </c:pt>
                <c:pt idx="559">
                  <c:v>54.17</c:v>
                </c:pt>
                <c:pt idx="560">
                  <c:v>54</c:v>
                </c:pt>
                <c:pt idx="561">
                  <c:v>53.76</c:v>
                </c:pt>
                <c:pt idx="562">
                  <c:v>53.77</c:v>
                </c:pt>
                <c:pt idx="563">
                  <c:v>53.55</c:v>
                </c:pt>
                <c:pt idx="564">
                  <c:v>53.01</c:v>
                </c:pt>
                <c:pt idx="565">
                  <c:v>52.4</c:v>
                </c:pt>
                <c:pt idx="566">
                  <c:v>51.7</c:v>
                </c:pt>
                <c:pt idx="567">
                  <c:v>50.95</c:v>
                </c:pt>
                <c:pt idx="568">
                  <c:v>50.09</c:v>
                </c:pt>
                <c:pt idx="569">
                  <c:v>49.24</c:v>
                </c:pt>
                <c:pt idx="570">
                  <c:v>48.46</c:v>
                </c:pt>
                <c:pt idx="571">
                  <c:v>47.22</c:v>
                </c:pt>
                <c:pt idx="572">
                  <c:v>46.07</c:v>
                </c:pt>
                <c:pt idx="573">
                  <c:v>44.97</c:v>
                </c:pt>
                <c:pt idx="574">
                  <c:v>43.92</c:v>
                </c:pt>
                <c:pt idx="575">
                  <c:v>43.17</c:v>
                </c:pt>
                <c:pt idx="576">
                  <c:v>42.24</c:v>
                </c:pt>
                <c:pt idx="577">
                  <c:v>42.37</c:v>
                </c:pt>
                <c:pt idx="578">
                  <c:v>42.42</c:v>
                </c:pt>
                <c:pt idx="579">
                  <c:v>42.32</c:v>
                </c:pt>
                <c:pt idx="580">
                  <c:v>42.2</c:v>
                </c:pt>
                <c:pt idx="581">
                  <c:v>42.65</c:v>
                </c:pt>
                <c:pt idx="582">
                  <c:v>43.23</c:v>
                </c:pt>
                <c:pt idx="583">
                  <c:v>43.79</c:v>
                </c:pt>
                <c:pt idx="584">
                  <c:v>44.32</c:v>
                </c:pt>
                <c:pt idx="585">
                  <c:v>44.92</c:v>
                </c:pt>
                <c:pt idx="586">
                  <c:v>45.42</c:v>
                </c:pt>
                <c:pt idx="587">
                  <c:v>46</c:v>
                </c:pt>
                <c:pt idx="588">
                  <c:v>46.49</c:v>
                </c:pt>
                <c:pt idx="589">
                  <c:v>46.57</c:v>
                </c:pt>
                <c:pt idx="590">
                  <c:v>47.04</c:v>
                </c:pt>
                <c:pt idx="591">
                  <c:v>47.28</c:v>
                </c:pt>
                <c:pt idx="592">
                  <c:v>47.71</c:v>
                </c:pt>
                <c:pt idx="593">
                  <c:v>47.61</c:v>
                </c:pt>
                <c:pt idx="594">
                  <c:v>47.36</c:v>
                </c:pt>
                <c:pt idx="595">
                  <c:v>47.03</c:v>
                </c:pt>
                <c:pt idx="596">
                  <c:v>46.91</c:v>
                </c:pt>
                <c:pt idx="597">
                  <c:v>46.76</c:v>
                </c:pt>
                <c:pt idx="598">
                  <c:v>46.65</c:v>
                </c:pt>
                <c:pt idx="599">
                  <c:v>46.66</c:v>
                </c:pt>
                <c:pt idx="600">
                  <c:v>46.63</c:v>
                </c:pt>
                <c:pt idx="601">
                  <c:v>46.8</c:v>
                </c:pt>
                <c:pt idx="602">
                  <c:v>46.97</c:v>
                </c:pt>
                <c:pt idx="603">
                  <c:v>47.25</c:v>
                </c:pt>
                <c:pt idx="604">
                  <c:v>47.69</c:v>
                </c:pt>
                <c:pt idx="605">
                  <c:v>48.14</c:v>
                </c:pt>
                <c:pt idx="606">
                  <c:v>48.65</c:v>
                </c:pt>
                <c:pt idx="607">
                  <c:v>49.15</c:v>
                </c:pt>
                <c:pt idx="608">
                  <c:v>49.64</c:v>
                </c:pt>
                <c:pt idx="609">
                  <c:v>50.1</c:v>
                </c:pt>
                <c:pt idx="610">
                  <c:v>50.52</c:v>
                </c:pt>
                <c:pt idx="611">
                  <c:v>50.96</c:v>
                </c:pt>
                <c:pt idx="612">
                  <c:v>51.23</c:v>
                </c:pt>
                <c:pt idx="613">
                  <c:v>51.26</c:v>
                </c:pt>
                <c:pt idx="614">
                  <c:v>51.29</c:v>
                </c:pt>
                <c:pt idx="615">
                  <c:v>51.43</c:v>
                </c:pt>
                <c:pt idx="616">
                  <c:v>51.8</c:v>
                </c:pt>
                <c:pt idx="617">
                  <c:v>52.22</c:v>
                </c:pt>
                <c:pt idx="618">
                  <c:v>52.63</c:v>
                </c:pt>
                <c:pt idx="619">
                  <c:v>53.03</c:v>
                </c:pt>
                <c:pt idx="620">
                  <c:v>53.42</c:v>
                </c:pt>
                <c:pt idx="621">
                  <c:v>53.8</c:v>
                </c:pt>
                <c:pt idx="622">
                  <c:v>54.16</c:v>
                </c:pt>
                <c:pt idx="623">
                  <c:v>54.47</c:v>
                </c:pt>
                <c:pt idx="624">
                  <c:v>54.78</c:v>
                </c:pt>
                <c:pt idx="625">
                  <c:v>55.02</c:v>
                </c:pt>
                <c:pt idx="626">
                  <c:v>55.26</c:v>
                </c:pt>
                <c:pt idx="627">
                  <c:v>55.52</c:v>
                </c:pt>
                <c:pt idx="628">
                  <c:v>55.8</c:v>
                </c:pt>
                <c:pt idx="629">
                  <c:v>56.11</c:v>
                </c:pt>
                <c:pt idx="630">
                  <c:v>56.39</c:v>
                </c:pt>
                <c:pt idx="631">
                  <c:v>56.61</c:v>
                </c:pt>
                <c:pt idx="632">
                  <c:v>56.83</c:v>
                </c:pt>
                <c:pt idx="633">
                  <c:v>57.08</c:v>
                </c:pt>
                <c:pt idx="634">
                  <c:v>57.34</c:v>
                </c:pt>
                <c:pt idx="635">
                  <c:v>57.6</c:v>
                </c:pt>
                <c:pt idx="636">
                  <c:v>57.85</c:v>
                </c:pt>
                <c:pt idx="637">
                  <c:v>58.09</c:v>
                </c:pt>
                <c:pt idx="638">
                  <c:v>58.26</c:v>
                </c:pt>
                <c:pt idx="639">
                  <c:v>58.49</c:v>
                </c:pt>
                <c:pt idx="640">
                  <c:v>58.69</c:v>
                </c:pt>
                <c:pt idx="641">
                  <c:v>58.89</c:v>
                </c:pt>
                <c:pt idx="642">
                  <c:v>58.85</c:v>
                </c:pt>
                <c:pt idx="643">
                  <c:v>58.73</c:v>
                </c:pt>
                <c:pt idx="644">
                  <c:v>58.57</c:v>
                </c:pt>
                <c:pt idx="645">
                  <c:v>58.66</c:v>
                </c:pt>
                <c:pt idx="646">
                  <c:v>58.86</c:v>
                </c:pt>
                <c:pt idx="647">
                  <c:v>59.06</c:v>
                </c:pt>
                <c:pt idx="648">
                  <c:v>59.24</c:v>
                </c:pt>
                <c:pt idx="649">
                  <c:v>59.43</c:v>
                </c:pt>
                <c:pt idx="650">
                  <c:v>59.62</c:v>
                </c:pt>
                <c:pt idx="651">
                  <c:v>59.78</c:v>
                </c:pt>
                <c:pt idx="652">
                  <c:v>59.83</c:v>
                </c:pt>
                <c:pt idx="653">
                  <c:v>59.92</c:v>
                </c:pt>
                <c:pt idx="654">
                  <c:v>60.04</c:v>
                </c:pt>
                <c:pt idx="655">
                  <c:v>60.19</c:v>
                </c:pt>
                <c:pt idx="656">
                  <c:v>60.3</c:v>
                </c:pt>
                <c:pt idx="657">
                  <c:v>60.43</c:v>
                </c:pt>
                <c:pt idx="658">
                  <c:v>60.53</c:v>
                </c:pt>
                <c:pt idx="659">
                  <c:v>60.6</c:v>
                </c:pt>
                <c:pt idx="660">
                  <c:v>60.75</c:v>
                </c:pt>
                <c:pt idx="661">
                  <c:v>60.9</c:v>
                </c:pt>
                <c:pt idx="662">
                  <c:v>61.04</c:v>
                </c:pt>
                <c:pt idx="663">
                  <c:v>61.19</c:v>
                </c:pt>
                <c:pt idx="664">
                  <c:v>61.32</c:v>
                </c:pt>
                <c:pt idx="665">
                  <c:v>61.46</c:v>
                </c:pt>
                <c:pt idx="666">
                  <c:v>61.59</c:v>
                </c:pt>
                <c:pt idx="667">
                  <c:v>61.64</c:v>
                </c:pt>
                <c:pt idx="668">
                  <c:v>61.63</c:v>
                </c:pt>
                <c:pt idx="669">
                  <c:v>61.63</c:v>
                </c:pt>
                <c:pt idx="670">
                  <c:v>61.63</c:v>
                </c:pt>
                <c:pt idx="671">
                  <c:v>61.63</c:v>
                </c:pt>
                <c:pt idx="672">
                  <c:v>61.72</c:v>
                </c:pt>
                <c:pt idx="673">
                  <c:v>61.83</c:v>
                </c:pt>
                <c:pt idx="674">
                  <c:v>61.95</c:v>
                </c:pt>
                <c:pt idx="675">
                  <c:v>62.04</c:v>
                </c:pt>
                <c:pt idx="676">
                  <c:v>62.09</c:v>
                </c:pt>
                <c:pt idx="677">
                  <c:v>62.19</c:v>
                </c:pt>
                <c:pt idx="678">
                  <c:v>62.29</c:v>
                </c:pt>
                <c:pt idx="679">
                  <c:v>62.37</c:v>
                </c:pt>
                <c:pt idx="680">
                  <c:v>62.48</c:v>
                </c:pt>
                <c:pt idx="681">
                  <c:v>62.58</c:v>
                </c:pt>
                <c:pt idx="682">
                  <c:v>62.68</c:v>
                </c:pt>
                <c:pt idx="683">
                  <c:v>62.77</c:v>
                </c:pt>
                <c:pt idx="684">
                  <c:v>62.85</c:v>
                </c:pt>
                <c:pt idx="685">
                  <c:v>62.92</c:v>
                </c:pt>
                <c:pt idx="686">
                  <c:v>63.01</c:v>
                </c:pt>
                <c:pt idx="687">
                  <c:v>63.05</c:v>
                </c:pt>
                <c:pt idx="688">
                  <c:v>63.08</c:v>
                </c:pt>
                <c:pt idx="689">
                  <c:v>63.12</c:v>
                </c:pt>
                <c:pt idx="690">
                  <c:v>63.19</c:v>
                </c:pt>
                <c:pt idx="691">
                  <c:v>63.25</c:v>
                </c:pt>
                <c:pt idx="692">
                  <c:v>63.31</c:v>
                </c:pt>
                <c:pt idx="693">
                  <c:v>63.38</c:v>
                </c:pt>
                <c:pt idx="694">
                  <c:v>63.43</c:v>
                </c:pt>
                <c:pt idx="695">
                  <c:v>63.48</c:v>
                </c:pt>
                <c:pt idx="696">
                  <c:v>63.53</c:v>
                </c:pt>
                <c:pt idx="697">
                  <c:v>63.58</c:v>
                </c:pt>
                <c:pt idx="698">
                  <c:v>63.63</c:v>
                </c:pt>
                <c:pt idx="699">
                  <c:v>63.67</c:v>
                </c:pt>
                <c:pt idx="700">
                  <c:v>63.71</c:v>
                </c:pt>
                <c:pt idx="701">
                  <c:v>63.75</c:v>
                </c:pt>
                <c:pt idx="702">
                  <c:v>63.81</c:v>
                </c:pt>
                <c:pt idx="703">
                  <c:v>63.86</c:v>
                </c:pt>
                <c:pt idx="704">
                  <c:v>63.92</c:v>
                </c:pt>
                <c:pt idx="705">
                  <c:v>63.95</c:v>
                </c:pt>
                <c:pt idx="706">
                  <c:v>63.98</c:v>
                </c:pt>
                <c:pt idx="707">
                  <c:v>64.010000000000005</c:v>
                </c:pt>
                <c:pt idx="708">
                  <c:v>64.05</c:v>
                </c:pt>
                <c:pt idx="709">
                  <c:v>64.09</c:v>
                </c:pt>
                <c:pt idx="710">
                  <c:v>64.13</c:v>
                </c:pt>
                <c:pt idx="711">
                  <c:v>64.17</c:v>
                </c:pt>
                <c:pt idx="712">
                  <c:v>64.209999999999994</c:v>
                </c:pt>
                <c:pt idx="713">
                  <c:v>64.239999999999995</c:v>
                </c:pt>
                <c:pt idx="714">
                  <c:v>64.27</c:v>
                </c:pt>
                <c:pt idx="715">
                  <c:v>64.3</c:v>
                </c:pt>
                <c:pt idx="716">
                  <c:v>64.319999999999993</c:v>
                </c:pt>
                <c:pt idx="717">
                  <c:v>64.34</c:v>
                </c:pt>
                <c:pt idx="718">
                  <c:v>64.36</c:v>
                </c:pt>
                <c:pt idx="719">
                  <c:v>64.39</c:v>
                </c:pt>
                <c:pt idx="720">
                  <c:v>64.41</c:v>
                </c:pt>
                <c:pt idx="721">
                  <c:v>64.42</c:v>
                </c:pt>
                <c:pt idx="722">
                  <c:v>64.44</c:v>
                </c:pt>
                <c:pt idx="723">
                  <c:v>64.459999999999994</c:v>
                </c:pt>
                <c:pt idx="724">
                  <c:v>64.48</c:v>
                </c:pt>
                <c:pt idx="725">
                  <c:v>64.5</c:v>
                </c:pt>
                <c:pt idx="726">
                  <c:v>64.52</c:v>
                </c:pt>
                <c:pt idx="727">
                  <c:v>64.540000000000006</c:v>
                </c:pt>
                <c:pt idx="728">
                  <c:v>64.55</c:v>
                </c:pt>
                <c:pt idx="729">
                  <c:v>64.56</c:v>
                </c:pt>
                <c:pt idx="730">
                  <c:v>64.569999999999993</c:v>
                </c:pt>
                <c:pt idx="731">
                  <c:v>64.569999999999993</c:v>
                </c:pt>
                <c:pt idx="732">
                  <c:v>64.59</c:v>
                </c:pt>
                <c:pt idx="733">
                  <c:v>64.599999999999994</c:v>
                </c:pt>
                <c:pt idx="734">
                  <c:v>64.61</c:v>
                </c:pt>
                <c:pt idx="735">
                  <c:v>64.61</c:v>
                </c:pt>
                <c:pt idx="736">
                  <c:v>64.63</c:v>
                </c:pt>
                <c:pt idx="737">
                  <c:v>64.64</c:v>
                </c:pt>
                <c:pt idx="738">
                  <c:v>64.650000000000006</c:v>
                </c:pt>
                <c:pt idx="739">
                  <c:v>64.66</c:v>
                </c:pt>
                <c:pt idx="740">
                  <c:v>64.67</c:v>
                </c:pt>
                <c:pt idx="741">
                  <c:v>64.680000000000007</c:v>
                </c:pt>
                <c:pt idx="742">
                  <c:v>64.69</c:v>
                </c:pt>
                <c:pt idx="743">
                  <c:v>64.69</c:v>
                </c:pt>
                <c:pt idx="744">
                  <c:v>64.7</c:v>
                </c:pt>
                <c:pt idx="745">
                  <c:v>64.7</c:v>
                </c:pt>
                <c:pt idx="746">
                  <c:v>64.709999999999994</c:v>
                </c:pt>
                <c:pt idx="747">
                  <c:v>64.709999999999994</c:v>
                </c:pt>
                <c:pt idx="748">
                  <c:v>64.72</c:v>
                </c:pt>
                <c:pt idx="749">
                  <c:v>64.72</c:v>
                </c:pt>
                <c:pt idx="750">
                  <c:v>64.72</c:v>
                </c:pt>
                <c:pt idx="751">
                  <c:v>64.73</c:v>
                </c:pt>
                <c:pt idx="752">
                  <c:v>64.739999999999995</c:v>
                </c:pt>
                <c:pt idx="753">
                  <c:v>64.739999999999995</c:v>
                </c:pt>
                <c:pt idx="754">
                  <c:v>64.75</c:v>
                </c:pt>
                <c:pt idx="755">
                  <c:v>64.75</c:v>
                </c:pt>
                <c:pt idx="756">
                  <c:v>64.75</c:v>
                </c:pt>
                <c:pt idx="757">
                  <c:v>64.75</c:v>
                </c:pt>
                <c:pt idx="758">
                  <c:v>64.75</c:v>
                </c:pt>
                <c:pt idx="759">
                  <c:v>64.75</c:v>
                </c:pt>
                <c:pt idx="760">
                  <c:v>64.760000000000005</c:v>
                </c:pt>
                <c:pt idx="761">
                  <c:v>64.75</c:v>
                </c:pt>
                <c:pt idx="762">
                  <c:v>64.760000000000005</c:v>
                </c:pt>
                <c:pt idx="763">
                  <c:v>64.760000000000005</c:v>
                </c:pt>
                <c:pt idx="764">
                  <c:v>64.760000000000005</c:v>
                </c:pt>
                <c:pt idx="765">
                  <c:v>64.760000000000005</c:v>
                </c:pt>
                <c:pt idx="766">
                  <c:v>64.77</c:v>
                </c:pt>
                <c:pt idx="767">
                  <c:v>64.77</c:v>
                </c:pt>
                <c:pt idx="768">
                  <c:v>64.77</c:v>
                </c:pt>
                <c:pt idx="769">
                  <c:v>64.78</c:v>
                </c:pt>
                <c:pt idx="770">
                  <c:v>64.78</c:v>
                </c:pt>
                <c:pt idx="771">
                  <c:v>64.78</c:v>
                </c:pt>
                <c:pt idx="772">
                  <c:v>64.78</c:v>
                </c:pt>
                <c:pt idx="773">
                  <c:v>64.78</c:v>
                </c:pt>
                <c:pt idx="774">
                  <c:v>64.78</c:v>
                </c:pt>
                <c:pt idx="775">
                  <c:v>64.790000000000006</c:v>
                </c:pt>
                <c:pt idx="776">
                  <c:v>64.790000000000006</c:v>
                </c:pt>
                <c:pt idx="777">
                  <c:v>64.790000000000006</c:v>
                </c:pt>
                <c:pt idx="778">
                  <c:v>64.790000000000006</c:v>
                </c:pt>
                <c:pt idx="779">
                  <c:v>64.790000000000006</c:v>
                </c:pt>
                <c:pt idx="780">
                  <c:v>64.790000000000006</c:v>
                </c:pt>
                <c:pt idx="781">
                  <c:v>64.790000000000006</c:v>
                </c:pt>
                <c:pt idx="782">
                  <c:v>64.790000000000006</c:v>
                </c:pt>
                <c:pt idx="783">
                  <c:v>64.8</c:v>
                </c:pt>
                <c:pt idx="784">
                  <c:v>64.8</c:v>
                </c:pt>
                <c:pt idx="785">
                  <c:v>64.8</c:v>
                </c:pt>
                <c:pt idx="786">
                  <c:v>64.8</c:v>
                </c:pt>
                <c:pt idx="787">
                  <c:v>64.8</c:v>
                </c:pt>
                <c:pt idx="788">
                  <c:v>64.8</c:v>
                </c:pt>
                <c:pt idx="789">
                  <c:v>64.8</c:v>
                </c:pt>
                <c:pt idx="790">
                  <c:v>64.8</c:v>
                </c:pt>
                <c:pt idx="791">
                  <c:v>64.8</c:v>
                </c:pt>
                <c:pt idx="792">
                  <c:v>64.8</c:v>
                </c:pt>
                <c:pt idx="793">
                  <c:v>64.8</c:v>
                </c:pt>
                <c:pt idx="794">
                  <c:v>64.8</c:v>
                </c:pt>
                <c:pt idx="795">
                  <c:v>64.8</c:v>
                </c:pt>
                <c:pt idx="796">
                  <c:v>64.8</c:v>
                </c:pt>
                <c:pt idx="797">
                  <c:v>64.8</c:v>
                </c:pt>
                <c:pt idx="798">
                  <c:v>64.8</c:v>
                </c:pt>
                <c:pt idx="799">
                  <c:v>64.8</c:v>
                </c:pt>
                <c:pt idx="800">
                  <c:v>64.8</c:v>
                </c:pt>
                <c:pt idx="801">
                  <c:v>64.81</c:v>
                </c:pt>
                <c:pt idx="802">
                  <c:v>64.81</c:v>
                </c:pt>
                <c:pt idx="803">
                  <c:v>64.81</c:v>
                </c:pt>
                <c:pt idx="804">
                  <c:v>64.8</c:v>
                </c:pt>
                <c:pt idx="805">
                  <c:v>64.8</c:v>
                </c:pt>
                <c:pt idx="806">
                  <c:v>64.8</c:v>
                </c:pt>
                <c:pt idx="807">
                  <c:v>64.8</c:v>
                </c:pt>
                <c:pt idx="808">
                  <c:v>64.81</c:v>
                </c:pt>
                <c:pt idx="809">
                  <c:v>64.81</c:v>
                </c:pt>
                <c:pt idx="810">
                  <c:v>64.81</c:v>
                </c:pt>
                <c:pt idx="811">
                  <c:v>64.81</c:v>
                </c:pt>
                <c:pt idx="812">
                  <c:v>64.81</c:v>
                </c:pt>
                <c:pt idx="813">
                  <c:v>64.81</c:v>
                </c:pt>
                <c:pt idx="814">
                  <c:v>64.81</c:v>
                </c:pt>
                <c:pt idx="815">
                  <c:v>64.81</c:v>
                </c:pt>
                <c:pt idx="816">
                  <c:v>64.81</c:v>
                </c:pt>
                <c:pt idx="817">
                  <c:v>64.81</c:v>
                </c:pt>
                <c:pt idx="818">
                  <c:v>64.81</c:v>
                </c:pt>
                <c:pt idx="819">
                  <c:v>64.81</c:v>
                </c:pt>
                <c:pt idx="820">
                  <c:v>64.819999999999993</c:v>
                </c:pt>
                <c:pt idx="821">
                  <c:v>64.819999999999993</c:v>
                </c:pt>
                <c:pt idx="822">
                  <c:v>64.819999999999993</c:v>
                </c:pt>
                <c:pt idx="823">
                  <c:v>64.819999999999993</c:v>
                </c:pt>
                <c:pt idx="824">
                  <c:v>64.819999999999993</c:v>
                </c:pt>
                <c:pt idx="825">
                  <c:v>64.819999999999993</c:v>
                </c:pt>
                <c:pt idx="826">
                  <c:v>64.819999999999993</c:v>
                </c:pt>
                <c:pt idx="827">
                  <c:v>64.819999999999993</c:v>
                </c:pt>
                <c:pt idx="828">
                  <c:v>64.819999999999993</c:v>
                </c:pt>
                <c:pt idx="829">
                  <c:v>64.819999999999993</c:v>
                </c:pt>
                <c:pt idx="830">
                  <c:v>64.83</c:v>
                </c:pt>
                <c:pt idx="831">
                  <c:v>64.83</c:v>
                </c:pt>
                <c:pt idx="832">
                  <c:v>64.83</c:v>
                </c:pt>
                <c:pt idx="833">
                  <c:v>64.83</c:v>
                </c:pt>
                <c:pt idx="834">
                  <c:v>64.83</c:v>
                </c:pt>
                <c:pt idx="835">
                  <c:v>64.83</c:v>
                </c:pt>
                <c:pt idx="836">
                  <c:v>64.83</c:v>
                </c:pt>
                <c:pt idx="837">
                  <c:v>64.83</c:v>
                </c:pt>
                <c:pt idx="838">
                  <c:v>64.83</c:v>
                </c:pt>
                <c:pt idx="839">
                  <c:v>64.84</c:v>
                </c:pt>
                <c:pt idx="840">
                  <c:v>64.84</c:v>
                </c:pt>
                <c:pt idx="841">
                  <c:v>64.84</c:v>
                </c:pt>
                <c:pt idx="842">
                  <c:v>64.84</c:v>
                </c:pt>
                <c:pt idx="843">
                  <c:v>64.84</c:v>
                </c:pt>
                <c:pt idx="844">
                  <c:v>64.84</c:v>
                </c:pt>
                <c:pt idx="845">
                  <c:v>64.849999999999994</c:v>
                </c:pt>
                <c:pt idx="846">
                  <c:v>64.849999999999994</c:v>
                </c:pt>
                <c:pt idx="847">
                  <c:v>64.849999999999994</c:v>
                </c:pt>
                <c:pt idx="848">
                  <c:v>64.849999999999994</c:v>
                </c:pt>
                <c:pt idx="849">
                  <c:v>64.86</c:v>
                </c:pt>
                <c:pt idx="850">
                  <c:v>64.86</c:v>
                </c:pt>
                <c:pt idx="851">
                  <c:v>64.849999999999994</c:v>
                </c:pt>
                <c:pt idx="852">
                  <c:v>64.849999999999994</c:v>
                </c:pt>
                <c:pt idx="853">
                  <c:v>64.849999999999994</c:v>
                </c:pt>
                <c:pt idx="854">
                  <c:v>64.849999999999994</c:v>
                </c:pt>
                <c:pt idx="855">
                  <c:v>64.849999999999994</c:v>
                </c:pt>
                <c:pt idx="856">
                  <c:v>64.849999999999994</c:v>
                </c:pt>
                <c:pt idx="857">
                  <c:v>64.849999999999994</c:v>
                </c:pt>
                <c:pt idx="858">
                  <c:v>64.84</c:v>
                </c:pt>
                <c:pt idx="859">
                  <c:v>64.84</c:v>
                </c:pt>
                <c:pt idx="860">
                  <c:v>64.84</c:v>
                </c:pt>
                <c:pt idx="861">
                  <c:v>64.84</c:v>
                </c:pt>
                <c:pt idx="862">
                  <c:v>64.84</c:v>
                </c:pt>
                <c:pt idx="863">
                  <c:v>64.84</c:v>
                </c:pt>
                <c:pt idx="864">
                  <c:v>64.84</c:v>
                </c:pt>
                <c:pt idx="865">
                  <c:v>64.84</c:v>
                </c:pt>
                <c:pt idx="866">
                  <c:v>64.83</c:v>
                </c:pt>
                <c:pt idx="867">
                  <c:v>64.83</c:v>
                </c:pt>
                <c:pt idx="868">
                  <c:v>64.819999999999993</c:v>
                </c:pt>
                <c:pt idx="869">
                  <c:v>64.819999999999993</c:v>
                </c:pt>
                <c:pt idx="870">
                  <c:v>64.819999999999993</c:v>
                </c:pt>
                <c:pt idx="871">
                  <c:v>64.81</c:v>
                </c:pt>
                <c:pt idx="872">
                  <c:v>64.81</c:v>
                </c:pt>
                <c:pt idx="873">
                  <c:v>64.81</c:v>
                </c:pt>
                <c:pt idx="874">
                  <c:v>64.8</c:v>
                </c:pt>
                <c:pt idx="875">
                  <c:v>64.8</c:v>
                </c:pt>
                <c:pt idx="876">
                  <c:v>64.790000000000006</c:v>
                </c:pt>
                <c:pt idx="877">
                  <c:v>64.790000000000006</c:v>
                </c:pt>
                <c:pt idx="878">
                  <c:v>64.790000000000006</c:v>
                </c:pt>
                <c:pt idx="879">
                  <c:v>64.78</c:v>
                </c:pt>
                <c:pt idx="880">
                  <c:v>64.78</c:v>
                </c:pt>
                <c:pt idx="881">
                  <c:v>64.78</c:v>
                </c:pt>
                <c:pt idx="882">
                  <c:v>64.77</c:v>
                </c:pt>
                <c:pt idx="883">
                  <c:v>64.77</c:v>
                </c:pt>
                <c:pt idx="884">
                  <c:v>64.77</c:v>
                </c:pt>
                <c:pt idx="885">
                  <c:v>64.760000000000005</c:v>
                </c:pt>
                <c:pt idx="886">
                  <c:v>64.760000000000005</c:v>
                </c:pt>
                <c:pt idx="887">
                  <c:v>64.760000000000005</c:v>
                </c:pt>
                <c:pt idx="888">
                  <c:v>64.760000000000005</c:v>
                </c:pt>
                <c:pt idx="889">
                  <c:v>64.760000000000005</c:v>
                </c:pt>
                <c:pt idx="890">
                  <c:v>64.760000000000005</c:v>
                </c:pt>
                <c:pt idx="891">
                  <c:v>64.75</c:v>
                </c:pt>
                <c:pt idx="892">
                  <c:v>64.75</c:v>
                </c:pt>
                <c:pt idx="893">
                  <c:v>64.75</c:v>
                </c:pt>
                <c:pt idx="894">
                  <c:v>64.75</c:v>
                </c:pt>
                <c:pt idx="895">
                  <c:v>64.75</c:v>
                </c:pt>
                <c:pt idx="896">
                  <c:v>64.75</c:v>
                </c:pt>
                <c:pt idx="897">
                  <c:v>64.739999999999995</c:v>
                </c:pt>
                <c:pt idx="898">
                  <c:v>64.739999999999995</c:v>
                </c:pt>
                <c:pt idx="899">
                  <c:v>64.739999999999995</c:v>
                </c:pt>
                <c:pt idx="900">
                  <c:v>64.739999999999995</c:v>
                </c:pt>
                <c:pt idx="901">
                  <c:v>64.739999999999995</c:v>
                </c:pt>
                <c:pt idx="902">
                  <c:v>64.739999999999995</c:v>
                </c:pt>
                <c:pt idx="903">
                  <c:v>64.739999999999995</c:v>
                </c:pt>
                <c:pt idx="904">
                  <c:v>64.739999999999995</c:v>
                </c:pt>
                <c:pt idx="905">
                  <c:v>64.73</c:v>
                </c:pt>
                <c:pt idx="906">
                  <c:v>64.73</c:v>
                </c:pt>
                <c:pt idx="907">
                  <c:v>64.73</c:v>
                </c:pt>
                <c:pt idx="908">
                  <c:v>64.73</c:v>
                </c:pt>
                <c:pt idx="909">
                  <c:v>64.73</c:v>
                </c:pt>
                <c:pt idx="910">
                  <c:v>64.73</c:v>
                </c:pt>
                <c:pt idx="911">
                  <c:v>64.72</c:v>
                </c:pt>
                <c:pt idx="912">
                  <c:v>64.72</c:v>
                </c:pt>
                <c:pt idx="913">
                  <c:v>64.72</c:v>
                </c:pt>
                <c:pt idx="914">
                  <c:v>64.709999999999994</c:v>
                </c:pt>
                <c:pt idx="915">
                  <c:v>64.709999999999994</c:v>
                </c:pt>
                <c:pt idx="916">
                  <c:v>64.7</c:v>
                </c:pt>
                <c:pt idx="917">
                  <c:v>64.7</c:v>
                </c:pt>
                <c:pt idx="918">
                  <c:v>64.69</c:v>
                </c:pt>
                <c:pt idx="919">
                  <c:v>64.680000000000007</c:v>
                </c:pt>
                <c:pt idx="920">
                  <c:v>64.680000000000007</c:v>
                </c:pt>
                <c:pt idx="921">
                  <c:v>64.67</c:v>
                </c:pt>
                <c:pt idx="922">
                  <c:v>64.67</c:v>
                </c:pt>
                <c:pt idx="923">
                  <c:v>64.67</c:v>
                </c:pt>
                <c:pt idx="924">
                  <c:v>64.67</c:v>
                </c:pt>
                <c:pt idx="925">
                  <c:v>64.67</c:v>
                </c:pt>
                <c:pt idx="926">
                  <c:v>64.67</c:v>
                </c:pt>
                <c:pt idx="927">
                  <c:v>64.66</c:v>
                </c:pt>
                <c:pt idx="928">
                  <c:v>64.66</c:v>
                </c:pt>
                <c:pt idx="929">
                  <c:v>64.66</c:v>
                </c:pt>
                <c:pt idx="930">
                  <c:v>64.650000000000006</c:v>
                </c:pt>
                <c:pt idx="931">
                  <c:v>64.650000000000006</c:v>
                </c:pt>
                <c:pt idx="932">
                  <c:v>64.650000000000006</c:v>
                </c:pt>
                <c:pt idx="933">
                  <c:v>64.650000000000006</c:v>
                </c:pt>
                <c:pt idx="934">
                  <c:v>64.64</c:v>
                </c:pt>
                <c:pt idx="935">
                  <c:v>64.64</c:v>
                </c:pt>
                <c:pt idx="936">
                  <c:v>64.64</c:v>
                </c:pt>
                <c:pt idx="937">
                  <c:v>64.64</c:v>
                </c:pt>
                <c:pt idx="938">
                  <c:v>64.64</c:v>
                </c:pt>
                <c:pt idx="939">
                  <c:v>64.64</c:v>
                </c:pt>
                <c:pt idx="940">
                  <c:v>64.63</c:v>
                </c:pt>
                <c:pt idx="941">
                  <c:v>64.63</c:v>
                </c:pt>
                <c:pt idx="942">
                  <c:v>64.63</c:v>
                </c:pt>
                <c:pt idx="943">
                  <c:v>64.63</c:v>
                </c:pt>
                <c:pt idx="944">
                  <c:v>64.63</c:v>
                </c:pt>
                <c:pt idx="945">
                  <c:v>64.63</c:v>
                </c:pt>
                <c:pt idx="946">
                  <c:v>64.63</c:v>
                </c:pt>
                <c:pt idx="947">
                  <c:v>64.62</c:v>
                </c:pt>
                <c:pt idx="948">
                  <c:v>64.62</c:v>
                </c:pt>
                <c:pt idx="949">
                  <c:v>64.62</c:v>
                </c:pt>
                <c:pt idx="950">
                  <c:v>64.62</c:v>
                </c:pt>
                <c:pt idx="951">
                  <c:v>64.62</c:v>
                </c:pt>
                <c:pt idx="952">
                  <c:v>64.61</c:v>
                </c:pt>
                <c:pt idx="953">
                  <c:v>64.61</c:v>
                </c:pt>
                <c:pt idx="954">
                  <c:v>64.61</c:v>
                </c:pt>
                <c:pt idx="955">
                  <c:v>64.61</c:v>
                </c:pt>
                <c:pt idx="956">
                  <c:v>64.599999999999994</c:v>
                </c:pt>
                <c:pt idx="957">
                  <c:v>64.599999999999994</c:v>
                </c:pt>
                <c:pt idx="958">
                  <c:v>64.59</c:v>
                </c:pt>
                <c:pt idx="959">
                  <c:v>64.59</c:v>
                </c:pt>
                <c:pt idx="960">
                  <c:v>64.59</c:v>
                </c:pt>
                <c:pt idx="961">
                  <c:v>64.59</c:v>
                </c:pt>
                <c:pt idx="962">
                  <c:v>64.59</c:v>
                </c:pt>
                <c:pt idx="963">
                  <c:v>64.58</c:v>
                </c:pt>
                <c:pt idx="964">
                  <c:v>64.58</c:v>
                </c:pt>
                <c:pt idx="965">
                  <c:v>64.569999999999993</c:v>
                </c:pt>
                <c:pt idx="966">
                  <c:v>64.56</c:v>
                </c:pt>
                <c:pt idx="967">
                  <c:v>64.56</c:v>
                </c:pt>
                <c:pt idx="968">
                  <c:v>64.56</c:v>
                </c:pt>
                <c:pt idx="969">
                  <c:v>64.56</c:v>
                </c:pt>
                <c:pt idx="970">
                  <c:v>64.56</c:v>
                </c:pt>
                <c:pt idx="971">
                  <c:v>64.55</c:v>
                </c:pt>
                <c:pt idx="972">
                  <c:v>64.55</c:v>
                </c:pt>
                <c:pt idx="973">
                  <c:v>64.55</c:v>
                </c:pt>
                <c:pt idx="974">
                  <c:v>64.55</c:v>
                </c:pt>
                <c:pt idx="975">
                  <c:v>64.55</c:v>
                </c:pt>
                <c:pt idx="976">
                  <c:v>64.55</c:v>
                </c:pt>
                <c:pt idx="977">
                  <c:v>64.55</c:v>
                </c:pt>
                <c:pt idx="978">
                  <c:v>64.540000000000006</c:v>
                </c:pt>
                <c:pt idx="979">
                  <c:v>64.540000000000006</c:v>
                </c:pt>
                <c:pt idx="980">
                  <c:v>64.540000000000006</c:v>
                </c:pt>
                <c:pt idx="981">
                  <c:v>64.540000000000006</c:v>
                </c:pt>
                <c:pt idx="982">
                  <c:v>64.540000000000006</c:v>
                </c:pt>
                <c:pt idx="983">
                  <c:v>64.540000000000006</c:v>
                </c:pt>
                <c:pt idx="984">
                  <c:v>64.540000000000006</c:v>
                </c:pt>
                <c:pt idx="985">
                  <c:v>64.53</c:v>
                </c:pt>
                <c:pt idx="986">
                  <c:v>64.53</c:v>
                </c:pt>
                <c:pt idx="987">
                  <c:v>64.53</c:v>
                </c:pt>
                <c:pt idx="988">
                  <c:v>64.53</c:v>
                </c:pt>
                <c:pt idx="989">
                  <c:v>64.53</c:v>
                </c:pt>
                <c:pt idx="990">
                  <c:v>64.53</c:v>
                </c:pt>
                <c:pt idx="991">
                  <c:v>64.52</c:v>
                </c:pt>
                <c:pt idx="992">
                  <c:v>64.52</c:v>
                </c:pt>
                <c:pt idx="993">
                  <c:v>64.52</c:v>
                </c:pt>
                <c:pt idx="994">
                  <c:v>64.52</c:v>
                </c:pt>
                <c:pt idx="995">
                  <c:v>64.510000000000005</c:v>
                </c:pt>
                <c:pt idx="996">
                  <c:v>64.510000000000005</c:v>
                </c:pt>
                <c:pt idx="997">
                  <c:v>64.5</c:v>
                </c:pt>
                <c:pt idx="998">
                  <c:v>64.489999999999995</c:v>
                </c:pt>
                <c:pt idx="999">
                  <c:v>64.489999999999995</c:v>
                </c:pt>
                <c:pt idx="1000">
                  <c:v>64.48</c:v>
                </c:pt>
                <c:pt idx="1001">
                  <c:v>64.47</c:v>
                </c:pt>
                <c:pt idx="1002">
                  <c:v>64.459999999999994</c:v>
                </c:pt>
                <c:pt idx="1003">
                  <c:v>64.45</c:v>
                </c:pt>
                <c:pt idx="1004">
                  <c:v>64.44</c:v>
                </c:pt>
                <c:pt idx="1005">
                  <c:v>64.44</c:v>
                </c:pt>
                <c:pt idx="1006">
                  <c:v>64.430000000000007</c:v>
                </c:pt>
                <c:pt idx="1007">
                  <c:v>64.430000000000007</c:v>
                </c:pt>
                <c:pt idx="1008">
                  <c:v>64.430000000000007</c:v>
                </c:pt>
                <c:pt idx="1009">
                  <c:v>64.430000000000007</c:v>
                </c:pt>
                <c:pt idx="1010">
                  <c:v>64.42</c:v>
                </c:pt>
                <c:pt idx="1011">
                  <c:v>64.42</c:v>
                </c:pt>
                <c:pt idx="1012">
                  <c:v>64.42</c:v>
                </c:pt>
                <c:pt idx="1013">
                  <c:v>64.42</c:v>
                </c:pt>
                <c:pt idx="1014">
                  <c:v>64.41</c:v>
                </c:pt>
                <c:pt idx="1015">
                  <c:v>64.41</c:v>
                </c:pt>
                <c:pt idx="1016">
                  <c:v>64.41</c:v>
                </c:pt>
                <c:pt idx="1017">
                  <c:v>64.400000000000006</c:v>
                </c:pt>
                <c:pt idx="1018">
                  <c:v>64.400000000000006</c:v>
                </c:pt>
                <c:pt idx="1019">
                  <c:v>64.400000000000006</c:v>
                </c:pt>
                <c:pt idx="1020">
                  <c:v>64.400000000000006</c:v>
                </c:pt>
                <c:pt idx="1021">
                  <c:v>64.400000000000006</c:v>
                </c:pt>
                <c:pt idx="1022">
                  <c:v>64.39</c:v>
                </c:pt>
                <c:pt idx="1023">
                  <c:v>64.39</c:v>
                </c:pt>
                <c:pt idx="1024">
                  <c:v>64.39</c:v>
                </c:pt>
                <c:pt idx="1025">
                  <c:v>64.39</c:v>
                </c:pt>
                <c:pt idx="1026">
                  <c:v>64.38</c:v>
                </c:pt>
                <c:pt idx="1027">
                  <c:v>64.38</c:v>
                </c:pt>
                <c:pt idx="1028">
                  <c:v>64.38</c:v>
                </c:pt>
                <c:pt idx="1029">
                  <c:v>64.38</c:v>
                </c:pt>
                <c:pt idx="1030">
                  <c:v>64.36</c:v>
                </c:pt>
                <c:pt idx="1031">
                  <c:v>64.36</c:v>
                </c:pt>
                <c:pt idx="1032">
                  <c:v>64.34</c:v>
                </c:pt>
                <c:pt idx="1033">
                  <c:v>64.319999999999993</c:v>
                </c:pt>
                <c:pt idx="1034">
                  <c:v>64.31</c:v>
                </c:pt>
                <c:pt idx="1035">
                  <c:v>64.3</c:v>
                </c:pt>
                <c:pt idx="1036">
                  <c:v>64.290000000000006</c:v>
                </c:pt>
                <c:pt idx="1037">
                  <c:v>64.28</c:v>
                </c:pt>
                <c:pt idx="1038">
                  <c:v>64.27</c:v>
                </c:pt>
                <c:pt idx="1039">
                  <c:v>64.27</c:v>
                </c:pt>
                <c:pt idx="1040">
                  <c:v>64.260000000000005</c:v>
                </c:pt>
                <c:pt idx="1041">
                  <c:v>64.260000000000005</c:v>
                </c:pt>
                <c:pt idx="1042">
                  <c:v>64.25</c:v>
                </c:pt>
                <c:pt idx="1043">
                  <c:v>64.25</c:v>
                </c:pt>
                <c:pt idx="1044">
                  <c:v>64.239999999999995</c:v>
                </c:pt>
                <c:pt idx="1045">
                  <c:v>64.23</c:v>
                </c:pt>
                <c:pt idx="1046">
                  <c:v>64.23</c:v>
                </c:pt>
                <c:pt idx="1047">
                  <c:v>64.22</c:v>
                </c:pt>
                <c:pt idx="1048">
                  <c:v>64.22</c:v>
                </c:pt>
                <c:pt idx="1049">
                  <c:v>64.209999999999994</c:v>
                </c:pt>
                <c:pt idx="1050">
                  <c:v>64.209999999999994</c:v>
                </c:pt>
                <c:pt idx="1051">
                  <c:v>64.209999999999994</c:v>
                </c:pt>
                <c:pt idx="1052">
                  <c:v>64.209999999999994</c:v>
                </c:pt>
                <c:pt idx="1053">
                  <c:v>64.209999999999994</c:v>
                </c:pt>
                <c:pt idx="1054">
                  <c:v>64.209999999999994</c:v>
                </c:pt>
                <c:pt idx="1055">
                  <c:v>64.209999999999994</c:v>
                </c:pt>
                <c:pt idx="1056">
                  <c:v>64.2</c:v>
                </c:pt>
                <c:pt idx="1057">
                  <c:v>64.2</c:v>
                </c:pt>
                <c:pt idx="1058">
                  <c:v>64.2</c:v>
                </c:pt>
                <c:pt idx="1059">
                  <c:v>64.19</c:v>
                </c:pt>
                <c:pt idx="1060">
                  <c:v>64.19</c:v>
                </c:pt>
                <c:pt idx="1061">
                  <c:v>64.19</c:v>
                </c:pt>
                <c:pt idx="1062">
                  <c:v>64.19</c:v>
                </c:pt>
                <c:pt idx="1063">
                  <c:v>64.180000000000007</c:v>
                </c:pt>
                <c:pt idx="1064">
                  <c:v>64.150000000000006</c:v>
                </c:pt>
                <c:pt idx="1065">
                  <c:v>64.13</c:v>
                </c:pt>
                <c:pt idx="1066">
                  <c:v>64.099999999999994</c:v>
                </c:pt>
                <c:pt idx="1067">
                  <c:v>64.069999999999993</c:v>
                </c:pt>
                <c:pt idx="1068">
                  <c:v>64.05</c:v>
                </c:pt>
                <c:pt idx="1069">
                  <c:v>64.040000000000006</c:v>
                </c:pt>
                <c:pt idx="1070">
                  <c:v>64.040000000000006</c:v>
                </c:pt>
                <c:pt idx="1071">
                  <c:v>64.03</c:v>
                </c:pt>
                <c:pt idx="1072">
                  <c:v>64.02</c:v>
                </c:pt>
                <c:pt idx="1073">
                  <c:v>64.010000000000005</c:v>
                </c:pt>
                <c:pt idx="1074">
                  <c:v>64</c:v>
                </c:pt>
                <c:pt idx="1075">
                  <c:v>63.99</c:v>
                </c:pt>
                <c:pt idx="1076">
                  <c:v>63.99</c:v>
                </c:pt>
                <c:pt idx="1077">
                  <c:v>63.98</c:v>
                </c:pt>
                <c:pt idx="1078">
                  <c:v>63.98</c:v>
                </c:pt>
                <c:pt idx="1079">
                  <c:v>63.97</c:v>
                </c:pt>
                <c:pt idx="1080">
                  <c:v>63.94</c:v>
                </c:pt>
                <c:pt idx="1081">
                  <c:v>63.92</c:v>
                </c:pt>
                <c:pt idx="1082">
                  <c:v>63.9</c:v>
                </c:pt>
                <c:pt idx="1083">
                  <c:v>63.88</c:v>
                </c:pt>
                <c:pt idx="1084">
                  <c:v>63.88</c:v>
                </c:pt>
                <c:pt idx="1085">
                  <c:v>63.86</c:v>
                </c:pt>
                <c:pt idx="1086">
                  <c:v>63.83</c:v>
                </c:pt>
                <c:pt idx="1087">
                  <c:v>63.8</c:v>
                </c:pt>
                <c:pt idx="1088">
                  <c:v>63.8</c:v>
                </c:pt>
                <c:pt idx="1089">
                  <c:v>63.8</c:v>
                </c:pt>
                <c:pt idx="1090">
                  <c:v>63.78</c:v>
                </c:pt>
                <c:pt idx="1091">
                  <c:v>63.73</c:v>
                </c:pt>
                <c:pt idx="1092">
                  <c:v>63.71</c:v>
                </c:pt>
                <c:pt idx="1093">
                  <c:v>63.68</c:v>
                </c:pt>
                <c:pt idx="1094">
                  <c:v>63.65</c:v>
                </c:pt>
                <c:pt idx="1095">
                  <c:v>63.64</c:v>
                </c:pt>
                <c:pt idx="1096">
                  <c:v>63.62</c:v>
                </c:pt>
                <c:pt idx="1097">
                  <c:v>63.59</c:v>
                </c:pt>
                <c:pt idx="1098">
                  <c:v>63.56</c:v>
                </c:pt>
                <c:pt idx="1099">
                  <c:v>63.51</c:v>
                </c:pt>
                <c:pt idx="1100">
                  <c:v>63.46</c:v>
                </c:pt>
                <c:pt idx="1101">
                  <c:v>63.38</c:v>
                </c:pt>
                <c:pt idx="1102">
                  <c:v>63.3</c:v>
                </c:pt>
                <c:pt idx="1103">
                  <c:v>63.22</c:v>
                </c:pt>
                <c:pt idx="1104">
                  <c:v>63.16</c:v>
                </c:pt>
                <c:pt idx="1105">
                  <c:v>63.07</c:v>
                </c:pt>
                <c:pt idx="1106">
                  <c:v>63.02</c:v>
                </c:pt>
                <c:pt idx="1107">
                  <c:v>62.93</c:v>
                </c:pt>
                <c:pt idx="1108">
                  <c:v>62.87</c:v>
                </c:pt>
                <c:pt idx="1109">
                  <c:v>62.83</c:v>
                </c:pt>
                <c:pt idx="1110">
                  <c:v>62.8</c:v>
                </c:pt>
                <c:pt idx="1111">
                  <c:v>62.79</c:v>
                </c:pt>
                <c:pt idx="1112">
                  <c:v>62.74</c:v>
                </c:pt>
                <c:pt idx="1113">
                  <c:v>62.71</c:v>
                </c:pt>
                <c:pt idx="1114">
                  <c:v>62.71</c:v>
                </c:pt>
                <c:pt idx="1115">
                  <c:v>62.7</c:v>
                </c:pt>
                <c:pt idx="1116">
                  <c:v>62.68</c:v>
                </c:pt>
                <c:pt idx="1117">
                  <c:v>62.67</c:v>
                </c:pt>
                <c:pt idx="1118">
                  <c:v>62.66</c:v>
                </c:pt>
                <c:pt idx="1119">
                  <c:v>62.65</c:v>
                </c:pt>
                <c:pt idx="1120">
                  <c:v>62.65</c:v>
                </c:pt>
                <c:pt idx="1121">
                  <c:v>62.65</c:v>
                </c:pt>
                <c:pt idx="1122">
                  <c:v>62.64</c:v>
                </c:pt>
                <c:pt idx="1123">
                  <c:v>62.63</c:v>
                </c:pt>
                <c:pt idx="1124">
                  <c:v>62.57</c:v>
                </c:pt>
                <c:pt idx="1125">
                  <c:v>62.56</c:v>
                </c:pt>
                <c:pt idx="1126">
                  <c:v>62.52</c:v>
                </c:pt>
                <c:pt idx="1127">
                  <c:v>62.47</c:v>
                </c:pt>
                <c:pt idx="1128">
                  <c:v>62.46</c:v>
                </c:pt>
                <c:pt idx="1129">
                  <c:v>62.46</c:v>
                </c:pt>
                <c:pt idx="1130">
                  <c:v>62.45</c:v>
                </c:pt>
                <c:pt idx="1131">
                  <c:v>62.41</c:v>
                </c:pt>
                <c:pt idx="1132">
                  <c:v>62.39</c:v>
                </c:pt>
                <c:pt idx="1133">
                  <c:v>62.27</c:v>
                </c:pt>
                <c:pt idx="1134">
                  <c:v>62.1</c:v>
                </c:pt>
                <c:pt idx="1135">
                  <c:v>61.99</c:v>
                </c:pt>
                <c:pt idx="1136">
                  <c:v>61.93</c:v>
                </c:pt>
                <c:pt idx="1137">
                  <c:v>61.82</c:v>
                </c:pt>
                <c:pt idx="1138">
                  <c:v>61.73</c:v>
                </c:pt>
                <c:pt idx="1139">
                  <c:v>61.65</c:v>
                </c:pt>
                <c:pt idx="1140">
                  <c:v>61.5</c:v>
                </c:pt>
                <c:pt idx="1141">
                  <c:v>61.37</c:v>
                </c:pt>
                <c:pt idx="1142">
                  <c:v>61.36</c:v>
                </c:pt>
                <c:pt idx="1143">
                  <c:v>61.24</c:v>
                </c:pt>
                <c:pt idx="1144">
                  <c:v>61.06</c:v>
                </c:pt>
                <c:pt idx="1145">
                  <c:v>60.97</c:v>
                </c:pt>
                <c:pt idx="1146">
                  <c:v>60.85</c:v>
                </c:pt>
                <c:pt idx="1147">
                  <c:v>60.75</c:v>
                </c:pt>
                <c:pt idx="1148">
                  <c:v>60.72</c:v>
                </c:pt>
                <c:pt idx="1149">
                  <c:v>60.69</c:v>
                </c:pt>
                <c:pt idx="1150">
                  <c:v>60.67</c:v>
                </c:pt>
                <c:pt idx="1151">
                  <c:v>60.63</c:v>
                </c:pt>
                <c:pt idx="1152">
                  <c:v>60.59</c:v>
                </c:pt>
                <c:pt idx="1153">
                  <c:v>60.54</c:v>
                </c:pt>
                <c:pt idx="1154">
                  <c:v>60.33</c:v>
                </c:pt>
                <c:pt idx="1155">
                  <c:v>60.18</c:v>
                </c:pt>
                <c:pt idx="1156">
                  <c:v>60.18</c:v>
                </c:pt>
                <c:pt idx="1157">
                  <c:v>60.17</c:v>
                </c:pt>
                <c:pt idx="1158">
                  <c:v>60.13</c:v>
                </c:pt>
                <c:pt idx="1159">
                  <c:v>60.08</c:v>
                </c:pt>
                <c:pt idx="1160">
                  <c:v>60.02</c:v>
                </c:pt>
                <c:pt idx="1161">
                  <c:v>60.02</c:v>
                </c:pt>
                <c:pt idx="1162">
                  <c:v>60.01</c:v>
                </c:pt>
                <c:pt idx="1163">
                  <c:v>59.93</c:v>
                </c:pt>
                <c:pt idx="1164">
                  <c:v>59.89</c:v>
                </c:pt>
                <c:pt idx="1165">
                  <c:v>59.82</c:v>
                </c:pt>
                <c:pt idx="1166">
                  <c:v>59.74</c:v>
                </c:pt>
                <c:pt idx="1167">
                  <c:v>59.7</c:v>
                </c:pt>
                <c:pt idx="1168">
                  <c:v>59.58</c:v>
                </c:pt>
                <c:pt idx="1169">
                  <c:v>59.5</c:v>
                </c:pt>
                <c:pt idx="1170">
                  <c:v>59.37</c:v>
                </c:pt>
                <c:pt idx="1171">
                  <c:v>58.95</c:v>
                </c:pt>
                <c:pt idx="1172">
                  <c:v>58.55</c:v>
                </c:pt>
                <c:pt idx="1173">
                  <c:v>58.29</c:v>
                </c:pt>
                <c:pt idx="1174">
                  <c:v>57.71</c:v>
                </c:pt>
                <c:pt idx="1175">
                  <c:v>57.39</c:v>
                </c:pt>
                <c:pt idx="1176">
                  <c:v>57.16</c:v>
                </c:pt>
                <c:pt idx="1177">
                  <c:v>57.12</c:v>
                </c:pt>
                <c:pt idx="1178">
                  <c:v>57.14</c:v>
                </c:pt>
                <c:pt idx="1179">
                  <c:v>57.03</c:v>
                </c:pt>
                <c:pt idx="1180">
                  <c:v>57.04</c:v>
                </c:pt>
                <c:pt idx="1181">
                  <c:v>57.08</c:v>
                </c:pt>
                <c:pt idx="1182">
                  <c:v>57.15</c:v>
                </c:pt>
                <c:pt idx="1183">
                  <c:v>57.2</c:v>
                </c:pt>
                <c:pt idx="1184">
                  <c:v>57.21</c:v>
                </c:pt>
                <c:pt idx="1185">
                  <c:v>57.5</c:v>
                </c:pt>
                <c:pt idx="1186">
                  <c:v>57.82</c:v>
                </c:pt>
                <c:pt idx="1187">
                  <c:v>58.13</c:v>
                </c:pt>
                <c:pt idx="1188">
                  <c:v>58.39</c:v>
                </c:pt>
                <c:pt idx="1189">
                  <c:v>58.64</c:v>
                </c:pt>
                <c:pt idx="1190">
                  <c:v>58.75</c:v>
                </c:pt>
                <c:pt idx="1191">
                  <c:v>58.69</c:v>
                </c:pt>
                <c:pt idx="1192">
                  <c:v>58.7</c:v>
                </c:pt>
                <c:pt idx="1193">
                  <c:v>58.68</c:v>
                </c:pt>
                <c:pt idx="1194">
                  <c:v>58.62</c:v>
                </c:pt>
                <c:pt idx="1195">
                  <c:v>58.61</c:v>
                </c:pt>
                <c:pt idx="1196">
                  <c:v>58.41</c:v>
                </c:pt>
                <c:pt idx="1197">
                  <c:v>58.14</c:v>
                </c:pt>
                <c:pt idx="1198">
                  <c:v>58.11</c:v>
                </c:pt>
                <c:pt idx="1199">
                  <c:v>58.3</c:v>
                </c:pt>
                <c:pt idx="1200">
                  <c:v>58.58</c:v>
                </c:pt>
                <c:pt idx="1201">
                  <c:v>58.85</c:v>
                </c:pt>
                <c:pt idx="1202">
                  <c:v>59.05</c:v>
                </c:pt>
                <c:pt idx="1203">
                  <c:v>59.24</c:v>
                </c:pt>
                <c:pt idx="1204">
                  <c:v>59.38</c:v>
                </c:pt>
                <c:pt idx="1205">
                  <c:v>59.54</c:v>
                </c:pt>
                <c:pt idx="1206">
                  <c:v>59.77</c:v>
                </c:pt>
                <c:pt idx="1207">
                  <c:v>59.96</c:v>
                </c:pt>
                <c:pt idx="1208">
                  <c:v>59.98</c:v>
                </c:pt>
                <c:pt idx="1209">
                  <c:v>60.06</c:v>
                </c:pt>
                <c:pt idx="1210">
                  <c:v>60.17</c:v>
                </c:pt>
                <c:pt idx="1211">
                  <c:v>60.29</c:v>
                </c:pt>
                <c:pt idx="1212">
                  <c:v>60.38</c:v>
                </c:pt>
                <c:pt idx="1213">
                  <c:v>60.44</c:v>
                </c:pt>
                <c:pt idx="1214">
                  <c:v>60.61</c:v>
                </c:pt>
                <c:pt idx="1215">
                  <c:v>60.75</c:v>
                </c:pt>
                <c:pt idx="1216">
                  <c:v>60.88</c:v>
                </c:pt>
                <c:pt idx="1217">
                  <c:v>60.95</c:v>
                </c:pt>
                <c:pt idx="1218">
                  <c:v>60.97</c:v>
                </c:pt>
                <c:pt idx="1219">
                  <c:v>61.11</c:v>
                </c:pt>
                <c:pt idx="1220">
                  <c:v>61.25</c:v>
                </c:pt>
                <c:pt idx="1221">
                  <c:v>61.27</c:v>
                </c:pt>
                <c:pt idx="1222">
                  <c:v>61.38</c:v>
                </c:pt>
                <c:pt idx="1223">
                  <c:v>61.51</c:v>
                </c:pt>
                <c:pt idx="1224">
                  <c:v>61.64</c:v>
                </c:pt>
                <c:pt idx="1225">
                  <c:v>61.76</c:v>
                </c:pt>
                <c:pt idx="1226">
                  <c:v>61.88</c:v>
                </c:pt>
                <c:pt idx="1227">
                  <c:v>61.97</c:v>
                </c:pt>
                <c:pt idx="1228">
                  <c:v>62.04</c:v>
                </c:pt>
                <c:pt idx="1229">
                  <c:v>62.14</c:v>
                </c:pt>
                <c:pt idx="1230">
                  <c:v>62.21</c:v>
                </c:pt>
                <c:pt idx="1231">
                  <c:v>62.3</c:v>
                </c:pt>
                <c:pt idx="1232">
                  <c:v>62.36</c:v>
                </c:pt>
                <c:pt idx="1233">
                  <c:v>62.42</c:v>
                </c:pt>
                <c:pt idx="1234">
                  <c:v>62.45</c:v>
                </c:pt>
                <c:pt idx="1235">
                  <c:v>62.4</c:v>
                </c:pt>
                <c:pt idx="1236">
                  <c:v>62.28</c:v>
                </c:pt>
                <c:pt idx="1237">
                  <c:v>62.23</c:v>
                </c:pt>
                <c:pt idx="1238">
                  <c:v>62.25</c:v>
                </c:pt>
                <c:pt idx="1239">
                  <c:v>62.18</c:v>
                </c:pt>
                <c:pt idx="1240">
                  <c:v>62.13</c:v>
                </c:pt>
                <c:pt idx="1241">
                  <c:v>62.11</c:v>
                </c:pt>
                <c:pt idx="1242">
                  <c:v>62.06</c:v>
                </c:pt>
                <c:pt idx="1243">
                  <c:v>62.06</c:v>
                </c:pt>
                <c:pt idx="1244">
                  <c:v>62.06</c:v>
                </c:pt>
                <c:pt idx="1245">
                  <c:v>62.08</c:v>
                </c:pt>
                <c:pt idx="1246">
                  <c:v>62.07</c:v>
                </c:pt>
                <c:pt idx="1247">
                  <c:v>62.11</c:v>
                </c:pt>
                <c:pt idx="1248">
                  <c:v>62.06</c:v>
                </c:pt>
                <c:pt idx="1249">
                  <c:v>61.98</c:v>
                </c:pt>
                <c:pt idx="1250">
                  <c:v>61.93</c:v>
                </c:pt>
                <c:pt idx="1251">
                  <c:v>61.9</c:v>
                </c:pt>
                <c:pt idx="1252">
                  <c:v>61.86</c:v>
                </c:pt>
                <c:pt idx="1253">
                  <c:v>61.83</c:v>
                </c:pt>
                <c:pt idx="1254">
                  <c:v>61.79</c:v>
                </c:pt>
                <c:pt idx="1255">
                  <c:v>61.74</c:v>
                </c:pt>
                <c:pt idx="1256">
                  <c:v>61.62</c:v>
                </c:pt>
                <c:pt idx="1257">
                  <c:v>61.55</c:v>
                </c:pt>
                <c:pt idx="1258">
                  <c:v>61.5</c:v>
                </c:pt>
                <c:pt idx="1259">
                  <c:v>61.46</c:v>
                </c:pt>
                <c:pt idx="1260">
                  <c:v>61.36</c:v>
                </c:pt>
                <c:pt idx="1261">
                  <c:v>61.31</c:v>
                </c:pt>
                <c:pt idx="1262">
                  <c:v>61.33</c:v>
                </c:pt>
                <c:pt idx="1263">
                  <c:v>61.39</c:v>
                </c:pt>
                <c:pt idx="1264">
                  <c:v>61.4</c:v>
                </c:pt>
                <c:pt idx="1265">
                  <c:v>61.28</c:v>
                </c:pt>
                <c:pt idx="1266">
                  <c:v>61.12</c:v>
                </c:pt>
                <c:pt idx="1267">
                  <c:v>61</c:v>
                </c:pt>
                <c:pt idx="1268">
                  <c:v>60.88</c:v>
                </c:pt>
                <c:pt idx="1269">
                  <c:v>60.86</c:v>
                </c:pt>
                <c:pt idx="1270">
                  <c:v>60.99</c:v>
                </c:pt>
                <c:pt idx="1271">
                  <c:v>61.11</c:v>
                </c:pt>
                <c:pt idx="1272">
                  <c:v>61.24</c:v>
                </c:pt>
                <c:pt idx="1273">
                  <c:v>61.37</c:v>
                </c:pt>
                <c:pt idx="1274">
                  <c:v>61.47</c:v>
                </c:pt>
                <c:pt idx="1275">
                  <c:v>61.57</c:v>
                </c:pt>
                <c:pt idx="1276">
                  <c:v>61.68</c:v>
                </c:pt>
                <c:pt idx="1277">
                  <c:v>61.78</c:v>
                </c:pt>
                <c:pt idx="1278">
                  <c:v>61.85</c:v>
                </c:pt>
                <c:pt idx="1279">
                  <c:v>61.95</c:v>
                </c:pt>
                <c:pt idx="1280">
                  <c:v>62.03</c:v>
                </c:pt>
                <c:pt idx="1281">
                  <c:v>62.1</c:v>
                </c:pt>
                <c:pt idx="1282">
                  <c:v>62.15</c:v>
                </c:pt>
                <c:pt idx="1283">
                  <c:v>62.24</c:v>
                </c:pt>
                <c:pt idx="1284">
                  <c:v>62.3</c:v>
                </c:pt>
                <c:pt idx="1285">
                  <c:v>62.38</c:v>
                </c:pt>
                <c:pt idx="1286">
                  <c:v>62.44</c:v>
                </c:pt>
                <c:pt idx="1287">
                  <c:v>62.53</c:v>
                </c:pt>
                <c:pt idx="1288">
                  <c:v>62.58</c:v>
                </c:pt>
                <c:pt idx="1289">
                  <c:v>62.66</c:v>
                </c:pt>
                <c:pt idx="1290">
                  <c:v>62.64</c:v>
                </c:pt>
                <c:pt idx="1291">
                  <c:v>62.61</c:v>
                </c:pt>
                <c:pt idx="1292">
                  <c:v>62.59</c:v>
                </c:pt>
                <c:pt idx="1293">
                  <c:v>62.53</c:v>
                </c:pt>
                <c:pt idx="1294">
                  <c:v>62.5</c:v>
                </c:pt>
                <c:pt idx="1295">
                  <c:v>62.48</c:v>
                </c:pt>
                <c:pt idx="1296">
                  <c:v>62.46</c:v>
                </c:pt>
                <c:pt idx="1297">
                  <c:v>62.49</c:v>
                </c:pt>
                <c:pt idx="1298">
                  <c:v>62.49</c:v>
                </c:pt>
                <c:pt idx="1299">
                  <c:v>62.5</c:v>
                </c:pt>
                <c:pt idx="1300">
                  <c:v>62.51</c:v>
                </c:pt>
                <c:pt idx="1301">
                  <c:v>62.53</c:v>
                </c:pt>
                <c:pt idx="1302">
                  <c:v>62.55</c:v>
                </c:pt>
                <c:pt idx="1303">
                  <c:v>62.55</c:v>
                </c:pt>
                <c:pt idx="1304">
                  <c:v>62.48</c:v>
                </c:pt>
                <c:pt idx="1305">
                  <c:v>62.4</c:v>
                </c:pt>
                <c:pt idx="1306">
                  <c:v>62.31</c:v>
                </c:pt>
                <c:pt idx="1307">
                  <c:v>62.23</c:v>
                </c:pt>
                <c:pt idx="1308">
                  <c:v>62.13</c:v>
                </c:pt>
                <c:pt idx="1309">
                  <c:v>62.04</c:v>
                </c:pt>
                <c:pt idx="1310">
                  <c:v>62.01</c:v>
                </c:pt>
                <c:pt idx="1311">
                  <c:v>61.99</c:v>
                </c:pt>
                <c:pt idx="1312">
                  <c:v>61.93</c:v>
                </c:pt>
                <c:pt idx="1313">
                  <c:v>61.89</c:v>
                </c:pt>
                <c:pt idx="1314">
                  <c:v>61.94</c:v>
                </c:pt>
                <c:pt idx="1315">
                  <c:v>61.78</c:v>
                </c:pt>
                <c:pt idx="1316">
                  <c:v>61.51</c:v>
                </c:pt>
                <c:pt idx="1317">
                  <c:v>61.26</c:v>
                </c:pt>
                <c:pt idx="1318">
                  <c:v>61.27</c:v>
                </c:pt>
                <c:pt idx="1319">
                  <c:v>61.4</c:v>
                </c:pt>
                <c:pt idx="1320">
                  <c:v>61.53</c:v>
                </c:pt>
                <c:pt idx="1321">
                  <c:v>61.64</c:v>
                </c:pt>
                <c:pt idx="1322">
                  <c:v>61.74</c:v>
                </c:pt>
                <c:pt idx="1323">
                  <c:v>61.85</c:v>
                </c:pt>
                <c:pt idx="1324">
                  <c:v>61.96</c:v>
                </c:pt>
                <c:pt idx="1325">
                  <c:v>62.01</c:v>
                </c:pt>
                <c:pt idx="1326">
                  <c:v>62.03</c:v>
                </c:pt>
                <c:pt idx="1327">
                  <c:v>62.05</c:v>
                </c:pt>
                <c:pt idx="1328">
                  <c:v>62.07</c:v>
                </c:pt>
                <c:pt idx="1329">
                  <c:v>62.1</c:v>
                </c:pt>
                <c:pt idx="1330">
                  <c:v>62.11</c:v>
                </c:pt>
                <c:pt idx="1331">
                  <c:v>62.09</c:v>
                </c:pt>
                <c:pt idx="1332">
                  <c:v>62.07</c:v>
                </c:pt>
                <c:pt idx="1333">
                  <c:v>62.08</c:v>
                </c:pt>
                <c:pt idx="1334">
                  <c:v>62.08</c:v>
                </c:pt>
                <c:pt idx="1335">
                  <c:v>62.14</c:v>
                </c:pt>
                <c:pt idx="1336">
                  <c:v>62.23</c:v>
                </c:pt>
                <c:pt idx="1337">
                  <c:v>62.29</c:v>
                </c:pt>
                <c:pt idx="1338">
                  <c:v>62.33</c:v>
                </c:pt>
                <c:pt idx="1339">
                  <c:v>62.41</c:v>
                </c:pt>
                <c:pt idx="1340">
                  <c:v>62.49</c:v>
                </c:pt>
                <c:pt idx="1341">
                  <c:v>62.57</c:v>
                </c:pt>
                <c:pt idx="1342">
                  <c:v>62.64</c:v>
                </c:pt>
                <c:pt idx="1343">
                  <c:v>62.71</c:v>
                </c:pt>
                <c:pt idx="1344">
                  <c:v>62.77</c:v>
                </c:pt>
                <c:pt idx="1345">
                  <c:v>62.78</c:v>
                </c:pt>
                <c:pt idx="1346">
                  <c:v>62.8</c:v>
                </c:pt>
                <c:pt idx="1347">
                  <c:v>62.86</c:v>
                </c:pt>
                <c:pt idx="1348">
                  <c:v>62.92</c:v>
                </c:pt>
                <c:pt idx="1349">
                  <c:v>62.98</c:v>
                </c:pt>
                <c:pt idx="1350">
                  <c:v>63.05</c:v>
                </c:pt>
                <c:pt idx="1351">
                  <c:v>63.1</c:v>
                </c:pt>
                <c:pt idx="1352">
                  <c:v>63.15</c:v>
                </c:pt>
                <c:pt idx="1353">
                  <c:v>63.21</c:v>
                </c:pt>
                <c:pt idx="1354">
                  <c:v>63.23</c:v>
                </c:pt>
                <c:pt idx="1355">
                  <c:v>63.25</c:v>
                </c:pt>
                <c:pt idx="1356">
                  <c:v>63.3</c:v>
                </c:pt>
                <c:pt idx="1357">
                  <c:v>63.35</c:v>
                </c:pt>
                <c:pt idx="1358">
                  <c:v>63.4</c:v>
                </c:pt>
                <c:pt idx="1359">
                  <c:v>63.44</c:v>
                </c:pt>
                <c:pt idx="1360">
                  <c:v>63.49</c:v>
                </c:pt>
                <c:pt idx="1361">
                  <c:v>63.53</c:v>
                </c:pt>
                <c:pt idx="1362">
                  <c:v>63.57</c:v>
                </c:pt>
                <c:pt idx="1363">
                  <c:v>63.6</c:v>
                </c:pt>
                <c:pt idx="1364">
                  <c:v>63.64</c:v>
                </c:pt>
                <c:pt idx="1365">
                  <c:v>63.66</c:v>
                </c:pt>
                <c:pt idx="1366">
                  <c:v>63.68</c:v>
                </c:pt>
                <c:pt idx="1367">
                  <c:v>63.7</c:v>
                </c:pt>
                <c:pt idx="1368">
                  <c:v>63.73</c:v>
                </c:pt>
                <c:pt idx="1369">
                  <c:v>63.76</c:v>
                </c:pt>
                <c:pt idx="1370">
                  <c:v>63.8</c:v>
                </c:pt>
                <c:pt idx="1371">
                  <c:v>63.82</c:v>
                </c:pt>
                <c:pt idx="1372">
                  <c:v>63.85</c:v>
                </c:pt>
                <c:pt idx="1373">
                  <c:v>63.88</c:v>
                </c:pt>
                <c:pt idx="1374">
                  <c:v>63.91</c:v>
                </c:pt>
                <c:pt idx="1375">
                  <c:v>63.93</c:v>
                </c:pt>
                <c:pt idx="1376">
                  <c:v>63.95</c:v>
                </c:pt>
                <c:pt idx="1377">
                  <c:v>63.99</c:v>
                </c:pt>
                <c:pt idx="1378">
                  <c:v>64.010000000000005</c:v>
                </c:pt>
                <c:pt idx="1379">
                  <c:v>64.03</c:v>
                </c:pt>
                <c:pt idx="1380">
                  <c:v>64.06</c:v>
                </c:pt>
                <c:pt idx="1381">
                  <c:v>64.09</c:v>
                </c:pt>
                <c:pt idx="1382">
                  <c:v>64.11</c:v>
                </c:pt>
                <c:pt idx="1383">
                  <c:v>64.13</c:v>
                </c:pt>
                <c:pt idx="1384">
                  <c:v>64.14</c:v>
                </c:pt>
                <c:pt idx="1385">
                  <c:v>64.17</c:v>
                </c:pt>
                <c:pt idx="1386">
                  <c:v>64.180000000000007</c:v>
                </c:pt>
                <c:pt idx="1387">
                  <c:v>64.2</c:v>
                </c:pt>
                <c:pt idx="1388">
                  <c:v>64.209999999999994</c:v>
                </c:pt>
                <c:pt idx="1389">
                  <c:v>64.209999999999994</c:v>
                </c:pt>
                <c:pt idx="1390">
                  <c:v>64.22</c:v>
                </c:pt>
                <c:pt idx="1391">
                  <c:v>64.239999999999995</c:v>
                </c:pt>
                <c:pt idx="1392">
                  <c:v>64.260000000000005</c:v>
                </c:pt>
                <c:pt idx="1393">
                  <c:v>64.28</c:v>
                </c:pt>
                <c:pt idx="1394">
                  <c:v>64.3</c:v>
                </c:pt>
                <c:pt idx="1395">
                  <c:v>64.319999999999993</c:v>
                </c:pt>
                <c:pt idx="1396">
                  <c:v>64.34</c:v>
                </c:pt>
                <c:pt idx="1397">
                  <c:v>64.36</c:v>
                </c:pt>
                <c:pt idx="1398">
                  <c:v>64.38</c:v>
                </c:pt>
                <c:pt idx="1399">
                  <c:v>64.400000000000006</c:v>
                </c:pt>
                <c:pt idx="1400">
                  <c:v>64.42</c:v>
                </c:pt>
                <c:pt idx="1401">
                  <c:v>64.44</c:v>
                </c:pt>
                <c:pt idx="1402">
                  <c:v>64.45</c:v>
                </c:pt>
                <c:pt idx="1403">
                  <c:v>64.47</c:v>
                </c:pt>
                <c:pt idx="1404">
                  <c:v>64.489999999999995</c:v>
                </c:pt>
                <c:pt idx="1405">
                  <c:v>64.5</c:v>
                </c:pt>
                <c:pt idx="1406">
                  <c:v>64.52</c:v>
                </c:pt>
                <c:pt idx="1407">
                  <c:v>64.53</c:v>
                </c:pt>
                <c:pt idx="1408">
                  <c:v>64.55</c:v>
                </c:pt>
                <c:pt idx="1409">
                  <c:v>64.56</c:v>
                </c:pt>
                <c:pt idx="1410">
                  <c:v>64.569999999999993</c:v>
                </c:pt>
                <c:pt idx="1411">
                  <c:v>64.58</c:v>
                </c:pt>
                <c:pt idx="1412">
                  <c:v>64.599999999999994</c:v>
                </c:pt>
                <c:pt idx="1413">
                  <c:v>64.61</c:v>
                </c:pt>
                <c:pt idx="1414">
                  <c:v>64.62</c:v>
                </c:pt>
                <c:pt idx="1415">
                  <c:v>64.63</c:v>
                </c:pt>
                <c:pt idx="1416">
                  <c:v>64.64</c:v>
                </c:pt>
                <c:pt idx="1417">
                  <c:v>64.650000000000006</c:v>
                </c:pt>
                <c:pt idx="1418">
                  <c:v>64.66</c:v>
                </c:pt>
                <c:pt idx="1419">
                  <c:v>64.67</c:v>
                </c:pt>
                <c:pt idx="1420">
                  <c:v>64.680000000000007</c:v>
                </c:pt>
                <c:pt idx="1421">
                  <c:v>64.69</c:v>
                </c:pt>
                <c:pt idx="1422">
                  <c:v>64.69</c:v>
                </c:pt>
                <c:pt idx="1423">
                  <c:v>64.69</c:v>
                </c:pt>
                <c:pt idx="1424">
                  <c:v>64.69</c:v>
                </c:pt>
                <c:pt idx="1425">
                  <c:v>64.69</c:v>
                </c:pt>
                <c:pt idx="1426">
                  <c:v>64.7</c:v>
                </c:pt>
                <c:pt idx="1427">
                  <c:v>64.709999999999994</c:v>
                </c:pt>
                <c:pt idx="1428">
                  <c:v>64.72</c:v>
                </c:pt>
                <c:pt idx="1429">
                  <c:v>64.72</c:v>
                </c:pt>
                <c:pt idx="1430">
                  <c:v>64.73</c:v>
                </c:pt>
                <c:pt idx="1431">
                  <c:v>64.739999999999995</c:v>
                </c:pt>
                <c:pt idx="1432">
                  <c:v>64.739999999999995</c:v>
                </c:pt>
                <c:pt idx="1433">
                  <c:v>64.75</c:v>
                </c:pt>
                <c:pt idx="1434">
                  <c:v>64.75</c:v>
                </c:pt>
                <c:pt idx="1435">
                  <c:v>64.760000000000005</c:v>
                </c:pt>
                <c:pt idx="1436">
                  <c:v>64.760000000000005</c:v>
                </c:pt>
                <c:pt idx="1437">
                  <c:v>64.77</c:v>
                </c:pt>
                <c:pt idx="1438">
                  <c:v>64.77</c:v>
                </c:pt>
                <c:pt idx="1439">
                  <c:v>64.78</c:v>
                </c:pt>
              </c:numCache>
            </c:numRef>
          </c:yVal>
          <c:smooth val="0"/>
          <c:extLst>
            <c:ext xmlns:c16="http://schemas.microsoft.com/office/drawing/2014/chart" uri="{C3380CC4-5D6E-409C-BE32-E72D297353CC}">
              <c16:uniqueId val="{00000004-FC7D-4DDE-A00F-DAC28C9305FF}"/>
            </c:ext>
          </c:extLst>
        </c:ser>
        <c:ser>
          <c:idx val="5"/>
          <c:order val="5"/>
          <c:tx>
            <c:strRef>
              <c:f>Sheet1!$AL$1</c:f>
              <c:strCache>
                <c:ptCount val="1"/>
                <c:pt idx="0">
                  <c:v>tcouple10 (C)</c:v>
                </c:pt>
              </c:strCache>
            </c:strRef>
          </c:tx>
          <c:spPr>
            <a:ln w="19050" cap="rnd">
              <a:solidFill>
                <a:schemeClr val="accent1">
                  <a:lumMod val="75000"/>
                </a:schemeClr>
              </a:solidFill>
              <a:round/>
            </a:ln>
            <a:effectLst/>
          </c:spPr>
          <c:marker>
            <c:symbol val="none"/>
          </c:marker>
          <c:xVal>
            <c:numRef>
              <c:f>Sheet1!$E$2:$E$1441</c:f>
              <c:numCache>
                <c:formatCode>General</c:formatCode>
                <c:ptCount val="14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numCache>
            </c:numRef>
          </c:xVal>
          <c:yVal>
            <c:numRef>
              <c:f>Sheet1!$AL$2:$AL$1441</c:f>
              <c:numCache>
                <c:formatCode>General</c:formatCode>
                <c:ptCount val="1440"/>
                <c:pt idx="0">
                  <c:v>64.849999999999994</c:v>
                </c:pt>
                <c:pt idx="1">
                  <c:v>64.849999999999994</c:v>
                </c:pt>
                <c:pt idx="2">
                  <c:v>64.849999999999994</c:v>
                </c:pt>
                <c:pt idx="3">
                  <c:v>64.849999999999994</c:v>
                </c:pt>
                <c:pt idx="4">
                  <c:v>64.849999999999994</c:v>
                </c:pt>
                <c:pt idx="5">
                  <c:v>64.849999999999994</c:v>
                </c:pt>
                <c:pt idx="6">
                  <c:v>64.849999999999994</c:v>
                </c:pt>
                <c:pt idx="7">
                  <c:v>64.849999999999994</c:v>
                </c:pt>
                <c:pt idx="8">
                  <c:v>64.849999999999994</c:v>
                </c:pt>
                <c:pt idx="9">
                  <c:v>64.849999999999994</c:v>
                </c:pt>
                <c:pt idx="10">
                  <c:v>64.86</c:v>
                </c:pt>
                <c:pt idx="11">
                  <c:v>64.86</c:v>
                </c:pt>
                <c:pt idx="12">
                  <c:v>64.86</c:v>
                </c:pt>
                <c:pt idx="13">
                  <c:v>64.86</c:v>
                </c:pt>
                <c:pt idx="14">
                  <c:v>64.86</c:v>
                </c:pt>
                <c:pt idx="15">
                  <c:v>64.86</c:v>
                </c:pt>
                <c:pt idx="16">
                  <c:v>64.86</c:v>
                </c:pt>
                <c:pt idx="17">
                  <c:v>64.86</c:v>
                </c:pt>
                <c:pt idx="18">
                  <c:v>64.87</c:v>
                </c:pt>
                <c:pt idx="19">
                  <c:v>64.87</c:v>
                </c:pt>
                <c:pt idx="20">
                  <c:v>64.87</c:v>
                </c:pt>
                <c:pt idx="21">
                  <c:v>64.87</c:v>
                </c:pt>
                <c:pt idx="22">
                  <c:v>64.87</c:v>
                </c:pt>
                <c:pt idx="23">
                  <c:v>64.87</c:v>
                </c:pt>
                <c:pt idx="24">
                  <c:v>64.88</c:v>
                </c:pt>
                <c:pt idx="25">
                  <c:v>64.88</c:v>
                </c:pt>
                <c:pt idx="26">
                  <c:v>64.88</c:v>
                </c:pt>
                <c:pt idx="27">
                  <c:v>64.88</c:v>
                </c:pt>
                <c:pt idx="28">
                  <c:v>64.89</c:v>
                </c:pt>
                <c:pt idx="29">
                  <c:v>64.89</c:v>
                </c:pt>
                <c:pt idx="30">
                  <c:v>64.89</c:v>
                </c:pt>
                <c:pt idx="31">
                  <c:v>64.900000000000006</c:v>
                </c:pt>
                <c:pt idx="32">
                  <c:v>64.900000000000006</c:v>
                </c:pt>
                <c:pt idx="33">
                  <c:v>64.900000000000006</c:v>
                </c:pt>
                <c:pt idx="34">
                  <c:v>64.900000000000006</c:v>
                </c:pt>
                <c:pt idx="35">
                  <c:v>64.900000000000006</c:v>
                </c:pt>
                <c:pt idx="36">
                  <c:v>64.89</c:v>
                </c:pt>
                <c:pt idx="37">
                  <c:v>64.89</c:v>
                </c:pt>
                <c:pt idx="38">
                  <c:v>64.89</c:v>
                </c:pt>
                <c:pt idx="39">
                  <c:v>64.89</c:v>
                </c:pt>
                <c:pt idx="40">
                  <c:v>64.89</c:v>
                </c:pt>
                <c:pt idx="41">
                  <c:v>64.89</c:v>
                </c:pt>
                <c:pt idx="42">
                  <c:v>64.89</c:v>
                </c:pt>
                <c:pt idx="43">
                  <c:v>64.89</c:v>
                </c:pt>
                <c:pt idx="44">
                  <c:v>64.88</c:v>
                </c:pt>
                <c:pt idx="45">
                  <c:v>64.88</c:v>
                </c:pt>
                <c:pt idx="46">
                  <c:v>64.88</c:v>
                </c:pt>
                <c:pt idx="47">
                  <c:v>64.88</c:v>
                </c:pt>
                <c:pt idx="48">
                  <c:v>64.88</c:v>
                </c:pt>
                <c:pt idx="49">
                  <c:v>64.88</c:v>
                </c:pt>
                <c:pt idx="50">
                  <c:v>64.88</c:v>
                </c:pt>
                <c:pt idx="51">
                  <c:v>64.88</c:v>
                </c:pt>
                <c:pt idx="52">
                  <c:v>64.87</c:v>
                </c:pt>
                <c:pt idx="53">
                  <c:v>64.87</c:v>
                </c:pt>
                <c:pt idx="54">
                  <c:v>64.87</c:v>
                </c:pt>
                <c:pt idx="55">
                  <c:v>64.87</c:v>
                </c:pt>
                <c:pt idx="56">
                  <c:v>64.87</c:v>
                </c:pt>
                <c:pt idx="57">
                  <c:v>64.87</c:v>
                </c:pt>
                <c:pt idx="58">
                  <c:v>64.87</c:v>
                </c:pt>
                <c:pt idx="59">
                  <c:v>64.86</c:v>
                </c:pt>
                <c:pt idx="60">
                  <c:v>64.86</c:v>
                </c:pt>
                <c:pt idx="61">
                  <c:v>64.86</c:v>
                </c:pt>
                <c:pt idx="62">
                  <c:v>64.86</c:v>
                </c:pt>
                <c:pt idx="63">
                  <c:v>64.86</c:v>
                </c:pt>
                <c:pt idx="64">
                  <c:v>64.86</c:v>
                </c:pt>
                <c:pt idx="65">
                  <c:v>64.86</c:v>
                </c:pt>
                <c:pt idx="66">
                  <c:v>64.849999999999994</c:v>
                </c:pt>
                <c:pt idx="67">
                  <c:v>64.849999999999994</c:v>
                </c:pt>
                <c:pt idx="68">
                  <c:v>64.849999999999994</c:v>
                </c:pt>
                <c:pt idx="69">
                  <c:v>64.849999999999994</c:v>
                </c:pt>
                <c:pt idx="70">
                  <c:v>64.849999999999994</c:v>
                </c:pt>
                <c:pt idx="71">
                  <c:v>64.849999999999994</c:v>
                </c:pt>
                <c:pt idx="72">
                  <c:v>64.84</c:v>
                </c:pt>
                <c:pt idx="73">
                  <c:v>64.84</c:v>
                </c:pt>
                <c:pt idx="74">
                  <c:v>64.84</c:v>
                </c:pt>
                <c:pt idx="75">
                  <c:v>64.84</c:v>
                </c:pt>
                <c:pt idx="76">
                  <c:v>64.84</c:v>
                </c:pt>
                <c:pt idx="77">
                  <c:v>64.83</c:v>
                </c:pt>
                <c:pt idx="78">
                  <c:v>64.83</c:v>
                </c:pt>
                <c:pt idx="79">
                  <c:v>64.83</c:v>
                </c:pt>
                <c:pt idx="80">
                  <c:v>64.83</c:v>
                </c:pt>
                <c:pt idx="81">
                  <c:v>64.83</c:v>
                </c:pt>
                <c:pt idx="82">
                  <c:v>64.819999999999993</c:v>
                </c:pt>
                <c:pt idx="83">
                  <c:v>64.819999999999993</c:v>
                </c:pt>
                <c:pt idx="84">
                  <c:v>64.819999999999993</c:v>
                </c:pt>
                <c:pt idx="85">
                  <c:v>64.819999999999993</c:v>
                </c:pt>
                <c:pt idx="86">
                  <c:v>64.819999999999993</c:v>
                </c:pt>
                <c:pt idx="87">
                  <c:v>64.81</c:v>
                </c:pt>
                <c:pt idx="88">
                  <c:v>64.81</c:v>
                </c:pt>
                <c:pt idx="89">
                  <c:v>64.81</c:v>
                </c:pt>
                <c:pt idx="90">
                  <c:v>64.81</c:v>
                </c:pt>
                <c:pt idx="91">
                  <c:v>64.81</c:v>
                </c:pt>
                <c:pt idx="92">
                  <c:v>64.8</c:v>
                </c:pt>
                <c:pt idx="93">
                  <c:v>64.8</c:v>
                </c:pt>
                <c:pt idx="94">
                  <c:v>64.8</c:v>
                </c:pt>
                <c:pt idx="95">
                  <c:v>64.8</c:v>
                </c:pt>
                <c:pt idx="96">
                  <c:v>64.8</c:v>
                </c:pt>
                <c:pt idx="97">
                  <c:v>64.790000000000006</c:v>
                </c:pt>
                <c:pt idx="98">
                  <c:v>64.790000000000006</c:v>
                </c:pt>
                <c:pt idx="99">
                  <c:v>64.790000000000006</c:v>
                </c:pt>
                <c:pt idx="100">
                  <c:v>64.790000000000006</c:v>
                </c:pt>
                <c:pt idx="101">
                  <c:v>64.78</c:v>
                </c:pt>
                <c:pt idx="102">
                  <c:v>64.78</c:v>
                </c:pt>
                <c:pt idx="103">
                  <c:v>64.78</c:v>
                </c:pt>
                <c:pt idx="104">
                  <c:v>64.78</c:v>
                </c:pt>
                <c:pt idx="105">
                  <c:v>64.78</c:v>
                </c:pt>
                <c:pt idx="106">
                  <c:v>64.77</c:v>
                </c:pt>
                <c:pt idx="107">
                  <c:v>64.77</c:v>
                </c:pt>
                <c:pt idx="108">
                  <c:v>64.77</c:v>
                </c:pt>
                <c:pt idx="109">
                  <c:v>64.77</c:v>
                </c:pt>
                <c:pt idx="110">
                  <c:v>64.77</c:v>
                </c:pt>
                <c:pt idx="111">
                  <c:v>64.760000000000005</c:v>
                </c:pt>
                <c:pt idx="112">
                  <c:v>64.760000000000005</c:v>
                </c:pt>
                <c:pt idx="113">
                  <c:v>64.760000000000005</c:v>
                </c:pt>
                <c:pt idx="114">
                  <c:v>64.760000000000005</c:v>
                </c:pt>
                <c:pt idx="115">
                  <c:v>64.75</c:v>
                </c:pt>
                <c:pt idx="116">
                  <c:v>64.75</c:v>
                </c:pt>
                <c:pt idx="117">
                  <c:v>64.75</c:v>
                </c:pt>
                <c:pt idx="118">
                  <c:v>64.75</c:v>
                </c:pt>
                <c:pt idx="119">
                  <c:v>64.75</c:v>
                </c:pt>
                <c:pt idx="120">
                  <c:v>64.739999999999995</c:v>
                </c:pt>
                <c:pt idx="121">
                  <c:v>64.739999999999995</c:v>
                </c:pt>
                <c:pt idx="122">
                  <c:v>64.739999999999995</c:v>
                </c:pt>
                <c:pt idx="123">
                  <c:v>64.739999999999995</c:v>
                </c:pt>
                <c:pt idx="124">
                  <c:v>64.739999999999995</c:v>
                </c:pt>
                <c:pt idx="125">
                  <c:v>64.73</c:v>
                </c:pt>
                <c:pt idx="126">
                  <c:v>64.73</c:v>
                </c:pt>
                <c:pt idx="127">
                  <c:v>64.73</c:v>
                </c:pt>
                <c:pt idx="128">
                  <c:v>64.73</c:v>
                </c:pt>
                <c:pt idx="129">
                  <c:v>64.73</c:v>
                </c:pt>
                <c:pt idx="130">
                  <c:v>64.72</c:v>
                </c:pt>
                <c:pt idx="131">
                  <c:v>64.72</c:v>
                </c:pt>
                <c:pt idx="132">
                  <c:v>64.72</c:v>
                </c:pt>
                <c:pt idx="133">
                  <c:v>64.72</c:v>
                </c:pt>
                <c:pt idx="134">
                  <c:v>64.72</c:v>
                </c:pt>
                <c:pt idx="135">
                  <c:v>64.709999999999994</c:v>
                </c:pt>
                <c:pt idx="136">
                  <c:v>64.709999999999994</c:v>
                </c:pt>
                <c:pt idx="137">
                  <c:v>64.709999999999994</c:v>
                </c:pt>
                <c:pt idx="138">
                  <c:v>64.709999999999994</c:v>
                </c:pt>
                <c:pt idx="139">
                  <c:v>64.709999999999994</c:v>
                </c:pt>
                <c:pt idx="140">
                  <c:v>64.7</c:v>
                </c:pt>
                <c:pt idx="141">
                  <c:v>64.7</c:v>
                </c:pt>
                <c:pt idx="142">
                  <c:v>64.7</c:v>
                </c:pt>
                <c:pt idx="143">
                  <c:v>64.7</c:v>
                </c:pt>
                <c:pt idx="144">
                  <c:v>64.7</c:v>
                </c:pt>
                <c:pt idx="145">
                  <c:v>64.69</c:v>
                </c:pt>
                <c:pt idx="146">
                  <c:v>64.69</c:v>
                </c:pt>
                <c:pt idx="147">
                  <c:v>64.69</c:v>
                </c:pt>
                <c:pt idx="148">
                  <c:v>64.69</c:v>
                </c:pt>
                <c:pt idx="149">
                  <c:v>64.69</c:v>
                </c:pt>
                <c:pt idx="150">
                  <c:v>64.680000000000007</c:v>
                </c:pt>
                <c:pt idx="151">
                  <c:v>64.680000000000007</c:v>
                </c:pt>
                <c:pt idx="152">
                  <c:v>64.680000000000007</c:v>
                </c:pt>
                <c:pt idx="153">
                  <c:v>64.680000000000007</c:v>
                </c:pt>
                <c:pt idx="154">
                  <c:v>64.680000000000007</c:v>
                </c:pt>
                <c:pt idx="155">
                  <c:v>64.67</c:v>
                </c:pt>
                <c:pt idx="156">
                  <c:v>64.67</c:v>
                </c:pt>
                <c:pt idx="157">
                  <c:v>64.67</c:v>
                </c:pt>
                <c:pt idx="158">
                  <c:v>64.67</c:v>
                </c:pt>
                <c:pt idx="159">
                  <c:v>64.67</c:v>
                </c:pt>
                <c:pt idx="160">
                  <c:v>64.66</c:v>
                </c:pt>
                <c:pt idx="161">
                  <c:v>64.66</c:v>
                </c:pt>
                <c:pt idx="162">
                  <c:v>64.66</c:v>
                </c:pt>
                <c:pt idx="163">
                  <c:v>64.66</c:v>
                </c:pt>
                <c:pt idx="164">
                  <c:v>64.66</c:v>
                </c:pt>
                <c:pt idx="165">
                  <c:v>64.66</c:v>
                </c:pt>
                <c:pt idx="166">
                  <c:v>64.650000000000006</c:v>
                </c:pt>
                <c:pt idx="167">
                  <c:v>64.650000000000006</c:v>
                </c:pt>
                <c:pt idx="168">
                  <c:v>64.650000000000006</c:v>
                </c:pt>
                <c:pt idx="169">
                  <c:v>64.650000000000006</c:v>
                </c:pt>
                <c:pt idx="170">
                  <c:v>64.650000000000006</c:v>
                </c:pt>
                <c:pt idx="171">
                  <c:v>64.64</c:v>
                </c:pt>
                <c:pt idx="172">
                  <c:v>64.64</c:v>
                </c:pt>
                <c:pt idx="173">
                  <c:v>64.64</c:v>
                </c:pt>
                <c:pt idx="174">
                  <c:v>64.64</c:v>
                </c:pt>
                <c:pt idx="175">
                  <c:v>64.64</c:v>
                </c:pt>
                <c:pt idx="176">
                  <c:v>64.63</c:v>
                </c:pt>
                <c:pt idx="177">
                  <c:v>64.63</c:v>
                </c:pt>
                <c:pt idx="178">
                  <c:v>64.63</c:v>
                </c:pt>
                <c:pt idx="179">
                  <c:v>64.63</c:v>
                </c:pt>
                <c:pt idx="180">
                  <c:v>64.63</c:v>
                </c:pt>
                <c:pt idx="181">
                  <c:v>64.62</c:v>
                </c:pt>
                <c:pt idx="182">
                  <c:v>64.62</c:v>
                </c:pt>
                <c:pt idx="183">
                  <c:v>64.62</c:v>
                </c:pt>
                <c:pt idx="184">
                  <c:v>64.62</c:v>
                </c:pt>
                <c:pt idx="185">
                  <c:v>64.62</c:v>
                </c:pt>
                <c:pt idx="186">
                  <c:v>64.62</c:v>
                </c:pt>
                <c:pt idx="187">
                  <c:v>64.61</c:v>
                </c:pt>
                <c:pt idx="188">
                  <c:v>64.61</c:v>
                </c:pt>
                <c:pt idx="189">
                  <c:v>64.61</c:v>
                </c:pt>
                <c:pt idx="190">
                  <c:v>64.61</c:v>
                </c:pt>
                <c:pt idx="191">
                  <c:v>64.61</c:v>
                </c:pt>
                <c:pt idx="192">
                  <c:v>64.599999999999994</c:v>
                </c:pt>
                <c:pt idx="193">
                  <c:v>64.599999999999994</c:v>
                </c:pt>
                <c:pt idx="194">
                  <c:v>64.599999999999994</c:v>
                </c:pt>
                <c:pt idx="195">
                  <c:v>64.599999999999994</c:v>
                </c:pt>
                <c:pt idx="196">
                  <c:v>64.599999999999994</c:v>
                </c:pt>
                <c:pt idx="197">
                  <c:v>64.59</c:v>
                </c:pt>
                <c:pt idx="198">
                  <c:v>64.59</c:v>
                </c:pt>
                <c:pt idx="199">
                  <c:v>64.59</c:v>
                </c:pt>
                <c:pt idx="200">
                  <c:v>64.59</c:v>
                </c:pt>
                <c:pt idx="201">
                  <c:v>64.59</c:v>
                </c:pt>
                <c:pt idx="202">
                  <c:v>64.59</c:v>
                </c:pt>
                <c:pt idx="203">
                  <c:v>64.58</c:v>
                </c:pt>
                <c:pt idx="204">
                  <c:v>64.58</c:v>
                </c:pt>
                <c:pt idx="205">
                  <c:v>64.58</c:v>
                </c:pt>
                <c:pt idx="206">
                  <c:v>64.58</c:v>
                </c:pt>
                <c:pt idx="207">
                  <c:v>64.58</c:v>
                </c:pt>
                <c:pt idx="208">
                  <c:v>64.569999999999993</c:v>
                </c:pt>
                <c:pt idx="209">
                  <c:v>64.569999999999993</c:v>
                </c:pt>
                <c:pt idx="210">
                  <c:v>64.569999999999993</c:v>
                </c:pt>
                <c:pt idx="211">
                  <c:v>64.569999999999993</c:v>
                </c:pt>
                <c:pt idx="212">
                  <c:v>64.569999999999993</c:v>
                </c:pt>
                <c:pt idx="213">
                  <c:v>64.56</c:v>
                </c:pt>
                <c:pt idx="214">
                  <c:v>64.56</c:v>
                </c:pt>
                <c:pt idx="215">
                  <c:v>64.56</c:v>
                </c:pt>
                <c:pt idx="216">
                  <c:v>64.56</c:v>
                </c:pt>
                <c:pt idx="217">
                  <c:v>64.56</c:v>
                </c:pt>
                <c:pt idx="218">
                  <c:v>64.56</c:v>
                </c:pt>
                <c:pt idx="219">
                  <c:v>64.55</c:v>
                </c:pt>
                <c:pt idx="220">
                  <c:v>64.55</c:v>
                </c:pt>
                <c:pt idx="221">
                  <c:v>64.55</c:v>
                </c:pt>
                <c:pt idx="222">
                  <c:v>64.55</c:v>
                </c:pt>
                <c:pt idx="223">
                  <c:v>64.55</c:v>
                </c:pt>
                <c:pt idx="224">
                  <c:v>64.540000000000006</c:v>
                </c:pt>
                <c:pt idx="225">
                  <c:v>64.540000000000006</c:v>
                </c:pt>
                <c:pt idx="226">
                  <c:v>64.540000000000006</c:v>
                </c:pt>
                <c:pt idx="227">
                  <c:v>64.540000000000006</c:v>
                </c:pt>
                <c:pt idx="228">
                  <c:v>64.540000000000006</c:v>
                </c:pt>
                <c:pt idx="229">
                  <c:v>64.540000000000006</c:v>
                </c:pt>
                <c:pt idx="230">
                  <c:v>64.53</c:v>
                </c:pt>
                <c:pt idx="231">
                  <c:v>64.53</c:v>
                </c:pt>
                <c:pt idx="232">
                  <c:v>64.53</c:v>
                </c:pt>
                <c:pt idx="233">
                  <c:v>64.53</c:v>
                </c:pt>
                <c:pt idx="234">
                  <c:v>64.53</c:v>
                </c:pt>
                <c:pt idx="235">
                  <c:v>64.52</c:v>
                </c:pt>
                <c:pt idx="236">
                  <c:v>64.52</c:v>
                </c:pt>
                <c:pt idx="237">
                  <c:v>64.52</c:v>
                </c:pt>
                <c:pt idx="238">
                  <c:v>64.52</c:v>
                </c:pt>
                <c:pt idx="239">
                  <c:v>64.52</c:v>
                </c:pt>
                <c:pt idx="240">
                  <c:v>64.52</c:v>
                </c:pt>
                <c:pt idx="241">
                  <c:v>64.510000000000005</c:v>
                </c:pt>
                <c:pt idx="242">
                  <c:v>64.510000000000005</c:v>
                </c:pt>
                <c:pt idx="243">
                  <c:v>64.510000000000005</c:v>
                </c:pt>
                <c:pt idx="244">
                  <c:v>64.510000000000005</c:v>
                </c:pt>
                <c:pt idx="245">
                  <c:v>64.510000000000005</c:v>
                </c:pt>
                <c:pt idx="246">
                  <c:v>64.5</c:v>
                </c:pt>
                <c:pt idx="247">
                  <c:v>64.5</c:v>
                </c:pt>
                <c:pt idx="248">
                  <c:v>64.5</c:v>
                </c:pt>
                <c:pt idx="249">
                  <c:v>64.5</c:v>
                </c:pt>
                <c:pt idx="250">
                  <c:v>64.5</c:v>
                </c:pt>
                <c:pt idx="251">
                  <c:v>64.5</c:v>
                </c:pt>
                <c:pt idx="252">
                  <c:v>64.489999999999995</c:v>
                </c:pt>
                <c:pt idx="253">
                  <c:v>64.489999999999995</c:v>
                </c:pt>
                <c:pt idx="254">
                  <c:v>64.489999999999995</c:v>
                </c:pt>
                <c:pt idx="255">
                  <c:v>64.489999999999995</c:v>
                </c:pt>
                <c:pt idx="256">
                  <c:v>64.489999999999995</c:v>
                </c:pt>
                <c:pt idx="257">
                  <c:v>64.48</c:v>
                </c:pt>
                <c:pt idx="258">
                  <c:v>64.48</c:v>
                </c:pt>
                <c:pt idx="259">
                  <c:v>64.48</c:v>
                </c:pt>
                <c:pt idx="260">
                  <c:v>64.48</c:v>
                </c:pt>
                <c:pt idx="261">
                  <c:v>64.48</c:v>
                </c:pt>
                <c:pt idx="262">
                  <c:v>64.48</c:v>
                </c:pt>
                <c:pt idx="263">
                  <c:v>64.47</c:v>
                </c:pt>
                <c:pt idx="264">
                  <c:v>64.47</c:v>
                </c:pt>
                <c:pt idx="265">
                  <c:v>64.47</c:v>
                </c:pt>
                <c:pt idx="266">
                  <c:v>64.47</c:v>
                </c:pt>
                <c:pt idx="267">
                  <c:v>64.47</c:v>
                </c:pt>
                <c:pt idx="268">
                  <c:v>64.459999999999994</c:v>
                </c:pt>
                <c:pt idx="269">
                  <c:v>64.459999999999994</c:v>
                </c:pt>
                <c:pt idx="270">
                  <c:v>64.459999999999994</c:v>
                </c:pt>
                <c:pt idx="271">
                  <c:v>64.459999999999994</c:v>
                </c:pt>
                <c:pt idx="272">
                  <c:v>64.459999999999994</c:v>
                </c:pt>
                <c:pt idx="273">
                  <c:v>64.459999999999994</c:v>
                </c:pt>
                <c:pt idx="274">
                  <c:v>64.45</c:v>
                </c:pt>
                <c:pt idx="275">
                  <c:v>64.45</c:v>
                </c:pt>
                <c:pt idx="276">
                  <c:v>64.45</c:v>
                </c:pt>
                <c:pt idx="277">
                  <c:v>64.45</c:v>
                </c:pt>
                <c:pt idx="278">
                  <c:v>64.45</c:v>
                </c:pt>
                <c:pt idx="279">
                  <c:v>64.45</c:v>
                </c:pt>
                <c:pt idx="280">
                  <c:v>64.44</c:v>
                </c:pt>
                <c:pt idx="281">
                  <c:v>64.44</c:v>
                </c:pt>
                <c:pt idx="282">
                  <c:v>64.44</c:v>
                </c:pt>
                <c:pt idx="283">
                  <c:v>64.44</c:v>
                </c:pt>
                <c:pt idx="284">
                  <c:v>64.44</c:v>
                </c:pt>
                <c:pt idx="285">
                  <c:v>64.430000000000007</c:v>
                </c:pt>
                <c:pt idx="286">
                  <c:v>64.430000000000007</c:v>
                </c:pt>
                <c:pt idx="287">
                  <c:v>64.430000000000007</c:v>
                </c:pt>
                <c:pt idx="288">
                  <c:v>64.430000000000007</c:v>
                </c:pt>
                <c:pt idx="289">
                  <c:v>64.430000000000007</c:v>
                </c:pt>
                <c:pt idx="290">
                  <c:v>64.430000000000007</c:v>
                </c:pt>
                <c:pt idx="291">
                  <c:v>64.42</c:v>
                </c:pt>
                <c:pt idx="292">
                  <c:v>64.42</c:v>
                </c:pt>
                <c:pt idx="293">
                  <c:v>64.42</c:v>
                </c:pt>
                <c:pt idx="294">
                  <c:v>64.42</c:v>
                </c:pt>
                <c:pt idx="295">
                  <c:v>64.42</c:v>
                </c:pt>
                <c:pt idx="296">
                  <c:v>64.41</c:v>
                </c:pt>
                <c:pt idx="297">
                  <c:v>64.41</c:v>
                </c:pt>
                <c:pt idx="298">
                  <c:v>64.41</c:v>
                </c:pt>
                <c:pt idx="299">
                  <c:v>64.41</c:v>
                </c:pt>
                <c:pt idx="300">
                  <c:v>64.41</c:v>
                </c:pt>
                <c:pt idx="301">
                  <c:v>64.41</c:v>
                </c:pt>
                <c:pt idx="302">
                  <c:v>64.400000000000006</c:v>
                </c:pt>
                <c:pt idx="303">
                  <c:v>64.400000000000006</c:v>
                </c:pt>
                <c:pt idx="304">
                  <c:v>64.400000000000006</c:v>
                </c:pt>
                <c:pt idx="305">
                  <c:v>64.400000000000006</c:v>
                </c:pt>
                <c:pt idx="306">
                  <c:v>64.400000000000006</c:v>
                </c:pt>
                <c:pt idx="307">
                  <c:v>64.400000000000006</c:v>
                </c:pt>
                <c:pt idx="308">
                  <c:v>64.39</c:v>
                </c:pt>
                <c:pt idx="309">
                  <c:v>64.39</c:v>
                </c:pt>
                <c:pt idx="310">
                  <c:v>64.39</c:v>
                </c:pt>
                <c:pt idx="311">
                  <c:v>64.39</c:v>
                </c:pt>
                <c:pt idx="312">
                  <c:v>64.39</c:v>
                </c:pt>
                <c:pt idx="313">
                  <c:v>64.38</c:v>
                </c:pt>
                <c:pt idx="314">
                  <c:v>64.38</c:v>
                </c:pt>
                <c:pt idx="315">
                  <c:v>64.38</c:v>
                </c:pt>
                <c:pt idx="316">
                  <c:v>64.38</c:v>
                </c:pt>
                <c:pt idx="317">
                  <c:v>64.38</c:v>
                </c:pt>
                <c:pt idx="318">
                  <c:v>64.38</c:v>
                </c:pt>
                <c:pt idx="319">
                  <c:v>64.37</c:v>
                </c:pt>
                <c:pt idx="320">
                  <c:v>64.37</c:v>
                </c:pt>
                <c:pt idx="321">
                  <c:v>64.37</c:v>
                </c:pt>
                <c:pt idx="322">
                  <c:v>64.37</c:v>
                </c:pt>
                <c:pt idx="323">
                  <c:v>64.37</c:v>
                </c:pt>
                <c:pt idx="324">
                  <c:v>64.36</c:v>
                </c:pt>
                <c:pt idx="325">
                  <c:v>64.36</c:v>
                </c:pt>
                <c:pt idx="326">
                  <c:v>64.36</c:v>
                </c:pt>
                <c:pt idx="327">
                  <c:v>64.36</c:v>
                </c:pt>
                <c:pt idx="328">
                  <c:v>64.36</c:v>
                </c:pt>
                <c:pt idx="329">
                  <c:v>64.36</c:v>
                </c:pt>
                <c:pt idx="330">
                  <c:v>64.349999999999994</c:v>
                </c:pt>
                <c:pt idx="331">
                  <c:v>64.349999999999994</c:v>
                </c:pt>
                <c:pt idx="332">
                  <c:v>64.349999999999994</c:v>
                </c:pt>
                <c:pt idx="333">
                  <c:v>64.349999999999994</c:v>
                </c:pt>
                <c:pt idx="334">
                  <c:v>64.349999999999994</c:v>
                </c:pt>
                <c:pt idx="335">
                  <c:v>64.34</c:v>
                </c:pt>
                <c:pt idx="336">
                  <c:v>64.34</c:v>
                </c:pt>
                <c:pt idx="337">
                  <c:v>64.34</c:v>
                </c:pt>
                <c:pt idx="338">
                  <c:v>64.34</c:v>
                </c:pt>
                <c:pt idx="339">
                  <c:v>64.34</c:v>
                </c:pt>
                <c:pt idx="340">
                  <c:v>64.34</c:v>
                </c:pt>
                <c:pt idx="341">
                  <c:v>64.33</c:v>
                </c:pt>
                <c:pt idx="342">
                  <c:v>64.33</c:v>
                </c:pt>
                <c:pt idx="343">
                  <c:v>64.33</c:v>
                </c:pt>
                <c:pt idx="344">
                  <c:v>64.33</c:v>
                </c:pt>
                <c:pt idx="345">
                  <c:v>64.33</c:v>
                </c:pt>
                <c:pt idx="346">
                  <c:v>64.33</c:v>
                </c:pt>
                <c:pt idx="347">
                  <c:v>64.319999999999993</c:v>
                </c:pt>
                <c:pt idx="348">
                  <c:v>64.319999999999993</c:v>
                </c:pt>
                <c:pt idx="349">
                  <c:v>64.319999999999993</c:v>
                </c:pt>
                <c:pt idx="350">
                  <c:v>64.319999999999993</c:v>
                </c:pt>
                <c:pt idx="351">
                  <c:v>64.319999999999993</c:v>
                </c:pt>
                <c:pt idx="352">
                  <c:v>64.31</c:v>
                </c:pt>
                <c:pt idx="353">
                  <c:v>64.31</c:v>
                </c:pt>
                <c:pt idx="354">
                  <c:v>64.31</c:v>
                </c:pt>
                <c:pt idx="355">
                  <c:v>64.31</c:v>
                </c:pt>
                <c:pt idx="356">
                  <c:v>64.31</c:v>
                </c:pt>
                <c:pt idx="357">
                  <c:v>64.31</c:v>
                </c:pt>
                <c:pt idx="358">
                  <c:v>64.3</c:v>
                </c:pt>
                <c:pt idx="359">
                  <c:v>64.3</c:v>
                </c:pt>
                <c:pt idx="360">
                  <c:v>64.3</c:v>
                </c:pt>
                <c:pt idx="361">
                  <c:v>64.3</c:v>
                </c:pt>
                <c:pt idx="362">
                  <c:v>64.3</c:v>
                </c:pt>
                <c:pt idx="363">
                  <c:v>64.290000000000006</c:v>
                </c:pt>
                <c:pt idx="364">
                  <c:v>64.290000000000006</c:v>
                </c:pt>
                <c:pt idx="365">
                  <c:v>64.290000000000006</c:v>
                </c:pt>
                <c:pt idx="366">
                  <c:v>64.290000000000006</c:v>
                </c:pt>
                <c:pt idx="367">
                  <c:v>64.290000000000006</c:v>
                </c:pt>
                <c:pt idx="368">
                  <c:v>64.290000000000006</c:v>
                </c:pt>
                <c:pt idx="369">
                  <c:v>64.28</c:v>
                </c:pt>
                <c:pt idx="370">
                  <c:v>64.28</c:v>
                </c:pt>
                <c:pt idx="371">
                  <c:v>64.28</c:v>
                </c:pt>
                <c:pt idx="372">
                  <c:v>64.28</c:v>
                </c:pt>
                <c:pt idx="373">
                  <c:v>64.28</c:v>
                </c:pt>
                <c:pt idx="374">
                  <c:v>64.27</c:v>
                </c:pt>
                <c:pt idx="375">
                  <c:v>64.27</c:v>
                </c:pt>
                <c:pt idx="376">
                  <c:v>64.27</c:v>
                </c:pt>
                <c:pt idx="377">
                  <c:v>64.27</c:v>
                </c:pt>
                <c:pt idx="378">
                  <c:v>64.27</c:v>
                </c:pt>
                <c:pt idx="379">
                  <c:v>64.27</c:v>
                </c:pt>
                <c:pt idx="380">
                  <c:v>64.260000000000005</c:v>
                </c:pt>
                <c:pt idx="381">
                  <c:v>64.260000000000005</c:v>
                </c:pt>
                <c:pt idx="382">
                  <c:v>64.260000000000005</c:v>
                </c:pt>
                <c:pt idx="383">
                  <c:v>64.260000000000005</c:v>
                </c:pt>
                <c:pt idx="384">
                  <c:v>64.260000000000005</c:v>
                </c:pt>
                <c:pt idx="385">
                  <c:v>64.25</c:v>
                </c:pt>
                <c:pt idx="386">
                  <c:v>64.25</c:v>
                </c:pt>
                <c:pt idx="387">
                  <c:v>64.25</c:v>
                </c:pt>
                <c:pt idx="388">
                  <c:v>64.25</c:v>
                </c:pt>
                <c:pt idx="389">
                  <c:v>64.25</c:v>
                </c:pt>
                <c:pt idx="390">
                  <c:v>64.25</c:v>
                </c:pt>
                <c:pt idx="391">
                  <c:v>64.239999999999995</c:v>
                </c:pt>
                <c:pt idx="392">
                  <c:v>64.239999999999995</c:v>
                </c:pt>
                <c:pt idx="393">
                  <c:v>64.239999999999995</c:v>
                </c:pt>
                <c:pt idx="394">
                  <c:v>64.239999999999995</c:v>
                </c:pt>
                <c:pt idx="395">
                  <c:v>64.239999999999995</c:v>
                </c:pt>
                <c:pt idx="396">
                  <c:v>64.23</c:v>
                </c:pt>
                <c:pt idx="397">
                  <c:v>64.23</c:v>
                </c:pt>
                <c:pt idx="398">
                  <c:v>64.23</c:v>
                </c:pt>
                <c:pt idx="399">
                  <c:v>64.23</c:v>
                </c:pt>
                <c:pt idx="400">
                  <c:v>64.23</c:v>
                </c:pt>
                <c:pt idx="401">
                  <c:v>64.23</c:v>
                </c:pt>
                <c:pt idx="402">
                  <c:v>64.22</c:v>
                </c:pt>
                <c:pt idx="403">
                  <c:v>64.22</c:v>
                </c:pt>
                <c:pt idx="404">
                  <c:v>64.22</c:v>
                </c:pt>
                <c:pt idx="405">
                  <c:v>64.22</c:v>
                </c:pt>
                <c:pt idx="406">
                  <c:v>64.22</c:v>
                </c:pt>
                <c:pt idx="407">
                  <c:v>64.209999999999994</c:v>
                </c:pt>
                <c:pt idx="408">
                  <c:v>64.209999999999994</c:v>
                </c:pt>
                <c:pt idx="409">
                  <c:v>64.209999999999994</c:v>
                </c:pt>
                <c:pt idx="410">
                  <c:v>64.209999999999994</c:v>
                </c:pt>
                <c:pt idx="411">
                  <c:v>64.209999999999994</c:v>
                </c:pt>
                <c:pt idx="412">
                  <c:v>64.2</c:v>
                </c:pt>
                <c:pt idx="413">
                  <c:v>64.2</c:v>
                </c:pt>
                <c:pt idx="414">
                  <c:v>64.2</c:v>
                </c:pt>
                <c:pt idx="415">
                  <c:v>64.2</c:v>
                </c:pt>
                <c:pt idx="416">
                  <c:v>64.2</c:v>
                </c:pt>
                <c:pt idx="417">
                  <c:v>64.2</c:v>
                </c:pt>
                <c:pt idx="418">
                  <c:v>64.19</c:v>
                </c:pt>
                <c:pt idx="419">
                  <c:v>64.19</c:v>
                </c:pt>
                <c:pt idx="420">
                  <c:v>64.19</c:v>
                </c:pt>
                <c:pt idx="421">
                  <c:v>64.19</c:v>
                </c:pt>
                <c:pt idx="422">
                  <c:v>64.19</c:v>
                </c:pt>
                <c:pt idx="423">
                  <c:v>64.180000000000007</c:v>
                </c:pt>
                <c:pt idx="424">
                  <c:v>64.180000000000007</c:v>
                </c:pt>
                <c:pt idx="425">
                  <c:v>64.180000000000007</c:v>
                </c:pt>
                <c:pt idx="426">
                  <c:v>64.180000000000007</c:v>
                </c:pt>
                <c:pt idx="427">
                  <c:v>64.180000000000007</c:v>
                </c:pt>
                <c:pt idx="428">
                  <c:v>64.17</c:v>
                </c:pt>
                <c:pt idx="429">
                  <c:v>64.17</c:v>
                </c:pt>
                <c:pt idx="430">
                  <c:v>64.17</c:v>
                </c:pt>
                <c:pt idx="431">
                  <c:v>64.17</c:v>
                </c:pt>
                <c:pt idx="432">
                  <c:v>64.17</c:v>
                </c:pt>
                <c:pt idx="433">
                  <c:v>64.16</c:v>
                </c:pt>
                <c:pt idx="434">
                  <c:v>64.16</c:v>
                </c:pt>
                <c:pt idx="435">
                  <c:v>64.16</c:v>
                </c:pt>
                <c:pt idx="436">
                  <c:v>64.16</c:v>
                </c:pt>
                <c:pt idx="437">
                  <c:v>64.16</c:v>
                </c:pt>
                <c:pt idx="438">
                  <c:v>64.150000000000006</c:v>
                </c:pt>
                <c:pt idx="439">
                  <c:v>64.150000000000006</c:v>
                </c:pt>
                <c:pt idx="440">
                  <c:v>64.150000000000006</c:v>
                </c:pt>
                <c:pt idx="441">
                  <c:v>64.150000000000006</c:v>
                </c:pt>
                <c:pt idx="442">
                  <c:v>64.150000000000006</c:v>
                </c:pt>
                <c:pt idx="443">
                  <c:v>64.14</c:v>
                </c:pt>
                <c:pt idx="444">
                  <c:v>64.14</c:v>
                </c:pt>
                <c:pt idx="445">
                  <c:v>64.14</c:v>
                </c:pt>
                <c:pt idx="446">
                  <c:v>64.14</c:v>
                </c:pt>
                <c:pt idx="447">
                  <c:v>64.14</c:v>
                </c:pt>
                <c:pt idx="448">
                  <c:v>64.13</c:v>
                </c:pt>
                <c:pt idx="449">
                  <c:v>64.13</c:v>
                </c:pt>
                <c:pt idx="450">
                  <c:v>64.13</c:v>
                </c:pt>
                <c:pt idx="451">
                  <c:v>64.13</c:v>
                </c:pt>
                <c:pt idx="452">
                  <c:v>64.13</c:v>
                </c:pt>
                <c:pt idx="453">
                  <c:v>64.12</c:v>
                </c:pt>
                <c:pt idx="454">
                  <c:v>64.12</c:v>
                </c:pt>
                <c:pt idx="455">
                  <c:v>64.12</c:v>
                </c:pt>
                <c:pt idx="456">
                  <c:v>64.12</c:v>
                </c:pt>
                <c:pt idx="457">
                  <c:v>64.11</c:v>
                </c:pt>
                <c:pt idx="458">
                  <c:v>64.11</c:v>
                </c:pt>
                <c:pt idx="459">
                  <c:v>64.11</c:v>
                </c:pt>
                <c:pt idx="460">
                  <c:v>64.11</c:v>
                </c:pt>
                <c:pt idx="461">
                  <c:v>64.099999999999994</c:v>
                </c:pt>
                <c:pt idx="462">
                  <c:v>64.099999999999994</c:v>
                </c:pt>
                <c:pt idx="463">
                  <c:v>64.099999999999994</c:v>
                </c:pt>
                <c:pt idx="464">
                  <c:v>64.099999999999994</c:v>
                </c:pt>
                <c:pt idx="465">
                  <c:v>64.09</c:v>
                </c:pt>
                <c:pt idx="466">
                  <c:v>64.09</c:v>
                </c:pt>
                <c:pt idx="467">
                  <c:v>64.08</c:v>
                </c:pt>
                <c:pt idx="468">
                  <c:v>64.069999999999993</c:v>
                </c:pt>
                <c:pt idx="469">
                  <c:v>64.06</c:v>
                </c:pt>
                <c:pt idx="470">
                  <c:v>64.05</c:v>
                </c:pt>
                <c:pt idx="471">
                  <c:v>64.040000000000006</c:v>
                </c:pt>
                <c:pt idx="472">
                  <c:v>64.03</c:v>
                </c:pt>
                <c:pt idx="473">
                  <c:v>64.010000000000005</c:v>
                </c:pt>
                <c:pt idx="474">
                  <c:v>63.99</c:v>
                </c:pt>
                <c:pt idx="475">
                  <c:v>63.93</c:v>
                </c:pt>
                <c:pt idx="476">
                  <c:v>63.84</c:v>
                </c:pt>
                <c:pt idx="477">
                  <c:v>63.75</c:v>
                </c:pt>
                <c:pt idx="478">
                  <c:v>63.63</c:v>
                </c:pt>
                <c:pt idx="479">
                  <c:v>63.5</c:v>
                </c:pt>
                <c:pt idx="480">
                  <c:v>63.35</c:v>
                </c:pt>
                <c:pt idx="481">
                  <c:v>63.2</c:v>
                </c:pt>
                <c:pt idx="482">
                  <c:v>63.06</c:v>
                </c:pt>
                <c:pt idx="483">
                  <c:v>62.99</c:v>
                </c:pt>
                <c:pt idx="484">
                  <c:v>62.95</c:v>
                </c:pt>
                <c:pt idx="485">
                  <c:v>62.9</c:v>
                </c:pt>
                <c:pt idx="486">
                  <c:v>62.9</c:v>
                </c:pt>
                <c:pt idx="487">
                  <c:v>62.86</c:v>
                </c:pt>
                <c:pt idx="488">
                  <c:v>62.8</c:v>
                </c:pt>
                <c:pt idx="489">
                  <c:v>62.73</c:v>
                </c:pt>
                <c:pt idx="490">
                  <c:v>62.64</c:v>
                </c:pt>
                <c:pt idx="491">
                  <c:v>62.52</c:v>
                </c:pt>
                <c:pt idx="492">
                  <c:v>62.44</c:v>
                </c:pt>
                <c:pt idx="493">
                  <c:v>62.4</c:v>
                </c:pt>
                <c:pt idx="494">
                  <c:v>62.39</c:v>
                </c:pt>
                <c:pt idx="495">
                  <c:v>62.22</c:v>
                </c:pt>
                <c:pt idx="496">
                  <c:v>62.02</c:v>
                </c:pt>
                <c:pt idx="497">
                  <c:v>61.83</c:v>
                </c:pt>
                <c:pt idx="498">
                  <c:v>61.78</c:v>
                </c:pt>
                <c:pt idx="499">
                  <c:v>61.74</c:v>
                </c:pt>
                <c:pt idx="500">
                  <c:v>61.7</c:v>
                </c:pt>
                <c:pt idx="501">
                  <c:v>61.63</c:v>
                </c:pt>
                <c:pt idx="502">
                  <c:v>61.55</c:v>
                </c:pt>
                <c:pt idx="503">
                  <c:v>61.52</c:v>
                </c:pt>
                <c:pt idx="504">
                  <c:v>61.49</c:v>
                </c:pt>
                <c:pt idx="505">
                  <c:v>61.44</c:v>
                </c:pt>
                <c:pt idx="506">
                  <c:v>61.38</c:v>
                </c:pt>
                <c:pt idx="507">
                  <c:v>61.31</c:v>
                </c:pt>
                <c:pt idx="508">
                  <c:v>61.17</c:v>
                </c:pt>
                <c:pt idx="509">
                  <c:v>61.08</c:v>
                </c:pt>
                <c:pt idx="510">
                  <c:v>61.1</c:v>
                </c:pt>
                <c:pt idx="511">
                  <c:v>61.12</c:v>
                </c:pt>
                <c:pt idx="512">
                  <c:v>61.14</c:v>
                </c:pt>
                <c:pt idx="513">
                  <c:v>61.18</c:v>
                </c:pt>
                <c:pt idx="514">
                  <c:v>61.29</c:v>
                </c:pt>
                <c:pt idx="515">
                  <c:v>61.33</c:v>
                </c:pt>
                <c:pt idx="516">
                  <c:v>61.3</c:v>
                </c:pt>
                <c:pt idx="517">
                  <c:v>61.25</c:v>
                </c:pt>
                <c:pt idx="518">
                  <c:v>61.14</c:v>
                </c:pt>
                <c:pt idx="519">
                  <c:v>60.96</c:v>
                </c:pt>
                <c:pt idx="520">
                  <c:v>60.76</c:v>
                </c:pt>
                <c:pt idx="521">
                  <c:v>60.55</c:v>
                </c:pt>
                <c:pt idx="522">
                  <c:v>60.34</c:v>
                </c:pt>
                <c:pt idx="523">
                  <c:v>60.12</c:v>
                </c:pt>
                <c:pt idx="524">
                  <c:v>59.87</c:v>
                </c:pt>
                <c:pt idx="525">
                  <c:v>59.62</c:v>
                </c:pt>
                <c:pt idx="526">
                  <c:v>59.74</c:v>
                </c:pt>
                <c:pt idx="527">
                  <c:v>59.85</c:v>
                </c:pt>
                <c:pt idx="528">
                  <c:v>59.95</c:v>
                </c:pt>
                <c:pt idx="529">
                  <c:v>60.05</c:v>
                </c:pt>
                <c:pt idx="530">
                  <c:v>60.17</c:v>
                </c:pt>
                <c:pt idx="531">
                  <c:v>60.21</c:v>
                </c:pt>
                <c:pt idx="532">
                  <c:v>60.29</c:v>
                </c:pt>
                <c:pt idx="533">
                  <c:v>60.45</c:v>
                </c:pt>
                <c:pt idx="534">
                  <c:v>60.44</c:v>
                </c:pt>
                <c:pt idx="535">
                  <c:v>60.28</c:v>
                </c:pt>
                <c:pt idx="536">
                  <c:v>60.19</c:v>
                </c:pt>
                <c:pt idx="537">
                  <c:v>60.19</c:v>
                </c:pt>
                <c:pt idx="538">
                  <c:v>60.25</c:v>
                </c:pt>
                <c:pt idx="539">
                  <c:v>60.39</c:v>
                </c:pt>
                <c:pt idx="540">
                  <c:v>60.53</c:v>
                </c:pt>
                <c:pt idx="541">
                  <c:v>60.63</c:v>
                </c:pt>
                <c:pt idx="542">
                  <c:v>60.69</c:v>
                </c:pt>
                <c:pt idx="543">
                  <c:v>60.72</c:v>
                </c:pt>
                <c:pt idx="544">
                  <c:v>60.75</c:v>
                </c:pt>
                <c:pt idx="545">
                  <c:v>60.78</c:v>
                </c:pt>
                <c:pt idx="546">
                  <c:v>60.43</c:v>
                </c:pt>
                <c:pt idx="547">
                  <c:v>59.95</c:v>
                </c:pt>
                <c:pt idx="548">
                  <c:v>59.4</c:v>
                </c:pt>
                <c:pt idx="549">
                  <c:v>59.21</c:v>
                </c:pt>
                <c:pt idx="550">
                  <c:v>59.29</c:v>
                </c:pt>
                <c:pt idx="551">
                  <c:v>59.49</c:v>
                </c:pt>
                <c:pt idx="552">
                  <c:v>59.68</c:v>
                </c:pt>
                <c:pt idx="553">
                  <c:v>59.86</c:v>
                </c:pt>
                <c:pt idx="554">
                  <c:v>60</c:v>
                </c:pt>
                <c:pt idx="555">
                  <c:v>60.13</c:v>
                </c:pt>
                <c:pt idx="556">
                  <c:v>60.19</c:v>
                </c:pt>
                <c:pt idx="557">
                  <c:v>60.29</c:v>
                </c:pt>
                <c:pt idx="558">
                  <c:v>60.38</c:v>
                </c:pt>
                <c:pt idx="559">
                  <c:v>60.48</c:v>
                </c:pt>
                <c:pt idx="560">
                  <c:v>60.41</c:v>
                </c:pt>
                <c:pt idx="561">
                  <c:v>60.31</c:v>
                </c:pt>
                <c:pt idx="562">
                  <c:v>60.31</c:v>
                </c:pt>
                <c:pt idx="563">
                  <c:v>60.22</c:v>
                </c:pt>
                <c:pt idx="564">
                  <c:v>59.99</c:v>
                </c:pt>
                <c:pt idx="565">
                  <c:v>59.73</c:v>
                </c:pt>
                <c:pt idx="566">
                  <c:v>59.43</c:v>
                </c:pt>
                <c:pt idx="567">
                  <c:v>59.09</c:v>
                </c:pt>
                <c:pt idx="568">
                  <c:v>58.7</c:v>
                </c:pt>
                <c:pt idx="569">
                  <c:v>58.31</c:v>
                </c:pt>
                <c:pt idx="570">
                  <c:v>57.93</c:v>
                </c:pt>
                <c:pt idx="571">
                  <c:v>57.31</c:v>
                </c:pt>
                <c:pt idx="572">
                  <c:v>56.71</c:v>
                </c:pt>
                <c:pt idx="573">
                  <c:v>56.12</c:v>
                </c:pt>
                <c:pt idx="574">
                  <c:v>55.53</c:v>
                </c:pt>
                <c:pt idx="575">
                  <c:v>55.09</c:v>
                </c:pt>
                <c:pt idx="576">
                  <c:v>54.53</c:v>
                </c:pt>
                <c:pt idx="577">
                  <c:v>54.59</c:v>
                </c:pt>
                <c:pt idx="578">
                  <c:v>54.6</c:v>
                </c:pt>
                <c:pt idx="579">
                  <c:v>54.52</c:v>
                </c:pt>
                <c:pt idx="580">
                  <c:v>54.43</c:v>
                </c:pt>
                <c:pt idx="581">
                  <c:v>54.68</c:v>
                </c:pt>
                <c:pt idx="582">
                  <c:v>55.01</c:v>
                </c:pt>
                <c:pt idx="583">
                  <c:v>55.32</c:v>
                </c:pt>
                <c:pt idx="584">
                  <c:v>55.61</c:v>
                </c:pt>
                <c:pt idx="585">
                  <c:v>55.94</c:v>
                </c:pt>
                <c:pt idx="586">
                  <c:v>56.2</c:v>
                </c:pt>
                <c:pt idx="587">
                  <c:v>56.51</c:v>
                </c:pt>
                <c:pt idx="588">
                  <c:v>56.76</c:v>
                </c:pt>
                <c:pt idx="589">
                  <c:v>56.79</c:v>
                </c:pt>
                <c:pt idx="590">
                  <c:v>57.02</c:v>
                </c:pt>
                <c:pt idx="591">
                  <c:v>57.14</c:v>
                </c:pt>
                <c:pt idx="592">
                  <c:v>57.35</c:v>
                </c:pt>
                <c:pt idx="593">
                  <c:v>57.29</c:v>
                </c:pt>
                <c:pt idx="594">
                  <c:v>57.14</c:v>
                </c:pt>
                <c:pt idx="595">
                  <c:v>56.96</c:v>
                </c:pt>
                <c:pt idx="596">
                  <c:v>56.88</c:v>
                </c:pt>
                <c:pt idx="597">
                  <c:v>56.79</c:v>
                </c:pt>
                <c:pt idx="598">
                  <c:v>56.72</c:v>
                </c:pt>
                <c:pt idx="599">
                  <c:v>56.71</c:v>
                </c:pt>
                <c:pt idx="600">
                  <c:v>56.68</c:v>
                </c:pt>
                <c:pt idx="601">
                  <c:v>56.76</c:v>
                </c:pt>
                <c:pt idx="602">
                  <c:v>56.84</c:v>
                </c:pt>
                <c:pt idx="603">
                  <c:v>56.98</c:v>
                </c:pt>
                <c:pt idx="604">
                  <c:v>57.2</c:v>
                </c:pt>
                <c:pt idx="605">
                  <c:v>57.43</c:v>
                </c:pt>
                <c:pt idx="606">
                  <c:v>57.69</c:v>
                </c:pt>
                <c:pt idx="607">
                  <c:v>57.94</c:v>
                </c:pt>
                <c:pt idx="608">
                  <c:v>58.18</c:v>
                </c:pt>
                <c:pt idx="609">
                  <c:v>58.39</c:v>
                </c:pt>
                <c:pt idx="610">
                  <c:v>58.6</c:v>
                </c:pt>
                <c:pt idx="611">
                  <c:v>58.8</c:v>
                </c:pt>
                <c:pt idx="612">
                  <c:v>58.92</c:v>
                </c:pt>
                <c:pt idx="613">
                  <c:v>58.93</c:v>
                </c:pt>
                <c:pt idx="614">
                  <c:v>58.94</c:v>
                </c:pt>
                <c:pt idx="615">
                  <c:v>59</c:v>
                </c:pt>
                <c:pt idx="616">
                  <c:v>59.17</c:v>
                </c:pt>
                <c:pt idx="617">
                  <c:v>59.36</c:v>
                </c:pt>
                <c:pt idx="618">
                  <c:v>59.55</c:v>
                </c:pt>
                <c:pt idx="619">
                  <c:v>59.73</c:v>
                </c:pt>
                <c:pt idx="620">
                  <c:v>59.91</c:v>
                </c:pt>
                <c:pt idx="621">
                  <c:v>60.08</c:v>
                </c:pt>
                <c:pt idx="622">
                  <c:v>60.24</c:v>
                </c:pt>
                <c:pt idx="623">
                  <c:v>60.38</c:v>
                </c:pt>
                <c:pt idx="624">
                  <c:v>60.52</c:v>
                </c:pt>
                <c:pt idx="625">
                  <c:v>60.62</c:v>
                </c:pt>
                <c:pt idx="626">
                  <c:v>60.73</c:v>
                </c:pt>
                <c:pt idx="627">
                  <c:v>60.85</c:v>
                </c:pt>
                <c:pt idx="628">
                  <c:v>60.97</c:v>
                </c:pt>
                <c:pt idx="629">
                  <c:v>61.11</c:v>
                </c:pt>
                <c:pt idx="630">
                  <c:v>61.24</c:v>
                </c:pt>
                <c:pt idx="631">
                  <c:v>61.34</c:v>
                </c:pt>
                <c:pt idx="632">
                  <c:v>61.44</c:v>
                </c:pt>
                <c:pt idx="633">
                  <c:v>61.55</c:v>
                </c:pt>
                <c:pt idx="634">
                  <c:v>61.68</c:v>
                </c:pt>
                <c:pt idx="635">
                  <c:v>61.8</c:v>
                </c:pt>
                <c:pt idx="636">
                  <c:v>61.91</c:v>
                </c:pt>
                <c:pt idx="637">
                  <c:v>62.03</c:v>
                </c:pt>
                <c:pt idx="638">
                  <c:v>62.12</c:v>
                </c:pt>
                <c:pt idx="639">
                  <c:v>62.23</c:v>
                </c:pt>
                <c:pt idx="640">
                  <c:v>62.33</c:v>
                </c:pt>
                <c:pt idx="641">
                  <c:v>62.43</c:v>
                </c:pt>
                <c:pt idx="642">
                  <c:v>62.41</c:v>
                </c:pt>
                <c:pt idx="643">
                  <c:v>62.35</c:v>
                </c:pt>
                <c:pt idx="644">
                  <c:v>62.28</c:v>
                </c:pt>
                <c:pt idx="645">
                  <c:v>62.32</c:v>
                </c:pt>
                <c:pt idx="646">
                  <c:v>62.43</c:v>
                </c:pt>
                <c:pt idx="647">
                  <c:v>62.52</c:v>
                </c:pt>
                <c:pt idx="648">
                  <c:v>62.62</c:v>
                </c:pt>
                <c:pt idx="649">
                  <c:v>62.72</c:v>
                </c:pt>
                <c:pt idx="650">
                  <c:v>62.82</c:v>
                </c:pt>
                <c:pt idx="651">
                  <c:v>62.9</c:v>
                </c:pt>
                <c:pt idx="652">
                  <c:v>62.93</c:v>
                </c:pt>
                <c:pt idx="653">
                  <c:v>62.98</c:v>
                </c:pt>
                <c:pt idx="654">
                  <c:v>63.04</c:v>
                </c:pt>
                <c:pt idx="655">
                  <c:v>63.12</c:v>
                </c:pt>
                <c:pt idx="656">
                  <c:v>63.18</c:v>
                </c:pt>
                <c:pt idx="657">
                  <c:v>63.24</c:v>
                </c:pt>
                <c:pt idx="658">
                  <c:v>63.3</c:v>
                </c:pt>
                <c:pt idx="659">
                  <c:v>63.34</c:v>
                </c:pt>
                <c:pt idx="660">
                  <c:v>63.41</c:v>
                </c:pt>
                <c:pt idx="661">
                  <c:v>63.49</c:v>
                </c:pt>
                <c:pt idx="662">
                  <c:v>63.57</c:v>
                </c:pt>
                <c:pt idx="663">
                  <c:v>63.64</c:v>
                </c:pt>
                <c:pt idx="664">
                  <c:v>63.71</c:v>
                </c:pt>
                <c:pt idx="665">
                  <c:v>63.78</c:v>
                </c:pt>
                <c:pt idx="666">
                  <c:v>63.85</c:v>
                </c:pt>
                <c:pt idx="667">
                  <c:v>63.87</c:v>
                </c:pt>
                <c:pt idx="668">
                  <c:v>63.86</c:v>
                </c:pt>
                <c:pt idx="669">
                  <c:v>63.86</c:v>
                </c:pt>
                <c:pt idx="670">
                  <c:v>63.86</c:v>
                </c:pt>
                <c:pt idx="671">
                  <c:v>63.85</c:v>
                </c:pt>
                <c:pt idx="672">
                  <c:v>63.9</c:v>
                </c:pt>
                <c:pt idx="673">
                  <c:v>63.95</c:v>
                </c:pt>
                <c:pt idx="674">
                  <c:v>64.010000000000005</c:v>
                </c:pt>
                <c:pt idx="675">
                  <c:v>64.05</c:v>
                </c:pt>
                <c:pt idx="676">
                  <c:v>64.069999999999993</c:v>
                </c:pt>
                <c:pt idx="677">
                  <c:v>64.11</c:v>
                </c:pt>
                <c:pt idx="678">
                  <c:v>64.16</c:v>
                </c:pt>
                <c:pt idx="679">
                  <c:v>64.19</c:v>
                </c:pt>
                <c:pt idx="680">
                  <c:v>64.239999999999995</c:v>
                </c:pt>
                <c:pt idx="681">
                  <c:v>64.28</c:v>
                </c:pt>
                <c:pt idx="682">
                  <c:v>64.319999999999993</c:v>
                </c:pt>
                <c:pt idx="683">
                  <c:v>64.36</c:v>
                </c:pt>
                <c:pt idx="684">
                  <c:v>64.39</c:v>
                </c:pt>
                <c:pt idx="685">
                  <c:v>64.41</c:v>
                </c:pt>
                <c:pt idx="686">
                  <c:v>64.44</c:v>
                </c:pt>
                <c:pt idx="687">
                  <c:v>64.45</c:v>
                </c:pt>
                <c:pt idx="688">
                  <c:v>64.459999999999994</c:v>
                </c:pt>
                <c:pt idx="689">
                  <c:v>64.48</c:v>
                </c:pt>
                <c:pt idx="690">
                  <c:v>64.5</c:v>
                </c:pt>
                <c:pt idx="691">
                  <c:v>64.52</c:v>
                </c:pt>
                <c:pt idx="692">
                  <c:v>64.540000000000006</c:v>
                </c:pt>
                <c:pt idx="693">
                  <c:v>64.56</c:v>
                </c:pt>
                <c:pt idx="694">
                  <c:v>64.569999999999993</c:v>
                </c:pt>
                <c:pt idx="695">
                  <c:v>64.58</c:v>
                </c:pt>
                <c:pt idx="696">
                  <c:v>64.599999999999994</c:v>
                </c:pt>
                <c:pt idx="697">
                  <c:v>64.61</c:v>
                </c:pt>
                <c:pt idx="698">
                  <c:v>64.63</c:v>
                </c:pt>
                <c:pt idx="699">
                  <c:v>64.64</c:v>
                </c:pt>
                <c:pt idx="700">
                  <c:v>64.650000000000006</c:v>
                </c:pt>
                <c:pt idx="701">
                  <c:v>64.66</c:v>
                </c:pt>
                <c:pt idx="702">
                  <c:v>64.67</c:v>
                </c:pt>
                <c:pt idx="703">
                  <c:v>64.680000000000007</c:v>
                </c:pt>
                <c:pt idx="704">
                  <c:v>64.7</c:v>
                </c:pt>
                <c:pt idx="705">
                  <c:v>64.7</c:v>
                </c:pt>
                <c:pt idx="706">
                  <c:v>64.709999999999994</c:v>
                </c:pt>
                <c:pt idx="707">
                  <c:v>64.72</c:v>
                </c:pt>
                <c:pt idx="708">
                  <c:v>64.72</c:v>
                </c:pt>
                <c:pt idx="709">
                  <c:v>64.73</c:v>
                </c:pt>
                <c:pt idx="710">
                  <c:v>64.739999999999995</c:v>
                </c:pt>
                <c:pt idx="711">
                  <c:v>64.75</c:v>
                </c:pt>
                <c:pt idx="712">
                  <c:v>64.760000000000005</c:v>
                </c:pt>
                <c:pt idx="713">
                  <c:v>64.760000000000005</c:v>
                </c:pt>
                <c:pt idx="714">
                  <c:v>64.77</c:v>
                </c:pt>
                <c:pt idx="715">
                  <c:v>64.77</c:v>
                </c:pt>
                <c:pt idx="716">
                  <c:v>64.78</c:v>
                </c:pt>
                <c:pt idx="717">
                  <c:v>64.78</c:v>
                </c:pt>
                <c:pt idx="718">
                  <c:v>64.78</c:v>
                </c:pt>
                <c:pt idx="719">
                  <c:v>64.790000000000006</c:v>
                </c:pt>
                <c:pt idx="720">
                  <c:v>64.790000000000006</c:v>
                </c:pt>
                <c:pt idx="721">
                  <c:v>64.790000000000006</c:v>
                </c:pt>
                <c:pt idx="722">
                  <c:v>64.790000000000006</c:v>
                </c:pt>
                <c:pt idx="723">
                  <c:v>64.8</c:v>
                </c:pt>
                <c:pt idx="724">
                  <c:v>64.8</c:v>
                </c:pt>
                <c:pt idx="725">
                  <c:v>64.8</c:v>
                </c:pt>
                <c:pt idx="726">
                  <c:v>64.81</c:v>
                </c:pt>
                <c:pt idx="727">
                  <c:v>64.81</c:v>
                </c:pt>
                <c:pt idx="728">
                  <c:v>64.81</c:v>
                </c:pt>
                <c:pt idx="729">
                  <c:v>64.81</c:v>
                </c:pt>
                <c:pt idx="730">
                  <c:v>64.81</c:v>
                </c:pt>
                <c:pt idx="731">
                  <c:v>64.81</c:v>
                </c:pt>
                <c:pt idx="732">
                  <c:v>64.81</c:v>
                </c:pt>
                <c:pt idx="733">
                  <c:v>64.819999999999993</c:v>
                </c:pt>
                <c:pt idx="734">
                  <c:v>64.819999999999993</c:v>
                </c:pt>
                <c:pt idx="735">
                  <c:v>64.819999999999993</c:v>
                </c:pt>
                <c:pt idx="736">
                  <c:v>64.819999999999993</c:v>
                </c:pt>
                <c:pt idx="737">
                  <c:v>64.819999999999993</c:v>
                </c:pt>
                <c:pt idx="738">
                  <c:v>64.819999999999993</c:v>
                </c:pt>
                <c:pt idx="739">
                  <c:v>64.819999999999993</c:v>
                </c:pt>
                <c:pt idx="740">
                  <c:v>64.83</c:v>
                </c:pt>
                <c:pt idx="741">
                  <c:v>64.83</c:v>
                </c:pt>
                <c:pt idx="742">
                  <c:v>64.83</c:v>
                </c:pt>
                <c:pt idx="743">
                  <c:v>64.83</c:v>
                </c:pt>
                <c:pt idx="744">
                  <c:v>64.83</c:v>
                </c:pt>
                <c:pt idx="745">
                  <c:v>64.83</c:v>
                </c:pt>
                <c:pt idx="746">
                  <c:v>64.83</c:v>
                </c:pt>
                <c:pt idx="747">
                  <c:v>64.83</c:v>
                </c:pt>
                <c:pt idx="748">
                  <c:v>64.83</c:v>
                </c:pt>
                <c:pt idx="749">
                  <c:v>64.83</c:v>
                </c:pt>
                <c:pt idx="750">
                  <c:v>64.83</c:v>
                </c:pt>
                <c:pt idx="751">
                  <c:v>64.83</c:v>
                </c:pt>
                <c:pt idx="752">
                  <c:v>64.83</c:v>
                </c:pt>
                <c:pt idx="753">
                  <c:v>64.83</c:v>
                </c:pt>
                <c:pt idx="754">
                  <c:v>64.83</c:v>
                </c:pt>
                <c:pt idx="755">
                  <c:v>64.83</c:v>
                </c:pt>
                <c:pt idx="756">
                  <c:v>64.83</c:v>
                </c:pt>
                <c:pt idx="757">
                  <c:v>64.83</c:v>
                </c:pt>
                <c:pt idx="758">
                  <c:v>64.83</c:v>
                </c:pt>
                <c:pt idx="759">
                  <c:v>64.83</c:v>
                </c:pt>
                <c:pt idx="760">
                  <c:v>64.83</c:v>
                </c:pt>
                <c:pt idx="761">
                  <c:v>64.83</c:v>
                </c:pt>
                <c:pt idx="762">
                  <c:v>64.83</c:v>
                </c:pt>
                <c:pt idx="763">
                  <c:v>64.83</c:v>
                </c:pt>
                <c:pt idx="764">
                  <c:v>64.83</c:v>
                </c:pt>
                <c:pt idx="765">
                  <c:v>64.83</c:v>
                </c:pt>
                <c:pt idx="766">
                  <c:v>64.83</c:v>
                </c:pt>
                <c:pt idx="767">
                  <c:v>64.83</c:v>
                </c:pt>
                <c:pt idx="768">
                  <c:v>64.83</c:v>
                </c:pt>
                <c:pt idx="769">
                  <c:v>64.84</c:v>
                </c:pt>
                <c:pt idx="770">
                  <c:v>64.84</c:v>
                </c:pt>
                <c:pt idx="771">
                  <c:v>64.84</c:v>
                </c:pt>
                <c:pt idx="772">
                  <c:v>64.84</c:v>
                </c:pt>
                <c:pt idx="773">
                  <c:v>64.84</c:v>
                </c:pt>
                <c:pt idx="774">
                  <c:v>64.84</c:v>
                </c:pt>
                <c:pt idx="775">
                  <c:v>64.84</c:v>
                </c:pt>
                <c:pt idx="776">
                  <c:v>64.84</c:v>
                </c:pt>
                <c:pt idx="777">
                  <c:v>64.84</c:v>
                </c:pt>
                <c:pt idx="778">
                  <c:v>64.84</c:v>
                </c:pt>
                <c:pt idx="779">
                  <c:v>64.84</c:v>
                </c:pt>
                <c:pt idx="780">
                  <c:v>64.84</c:v>
                </c:pt>
                <c:pt idx="781">
                  <c:v>64.84</c:v>
                </c:pt>
                <c:pt idx="782">
                  <c:v>64.84</c:v>
                </c:pt>
                <c:pt idx="783">
                  <c:v>64.84</c:v>
                </c:pt>
                <c:pt idx="784">
                  <c:v>64.84</c:v>
                </c:pt>
                <c:pt idx="785">
                  <c:v>64.84</c:v>
                </c:pt>
                <c:pt idx="786">
                  <c:v>64.84</c:v>
                </c:pt>
                <c:pt idx="787">
                  <c:v>64.84</c:v>
                </c:pt>
                <c:pt idx="788">
                  <c:v>64.84</c:v>
                </c:pt>
                <c:pt idx="789">
                  <c:v>64.84</c:v>
                </c:pt>
                <c:pt idx="790">
                  <c:v>64.84</c:v>
                </c:pt>
                <c:pt idx="791">
                  <c:v>64.84</c:v>
                </c:pt>
                <c:pt idx="792">
                  <c:v>64.84</c:v>
                </c:pt>
                <c:pt idx="793">
                  <c:v>64.84</c:v>
                </c:pt>
                <c:pt idx="794">
                  <c:v>64.84</c:v>
                </c:pt>
                <c:pt idx="795">
                  <c:v>64.84</c:v>
                </c:pt>
                <c:pt idx="796">
                  <c:v>64.84</c:v>
                </c:pt>
                <c:pt idx="797">
                  <c:v>64.84</c:v>
                </c:pt>
                <c:pt idx="798">
                  <c:v>64.84</c:v>
                </c:pt>
                <c:pt idx="799">
                  <c:v>64.84</c:v>
                </c:pt>
                <c:pt idx="800">
                  <c:v>64.84</c:v>
                </c:pt>
                <c:pt idx="801">
                  <c:v>64.84</c:v>
                </c:pt>
                <c:pt idx="802">
                  <c:v>64.84</c:v>
                </c:pt>
                <c:pt idx="803">
                  <c:v>64.84</c:v>
                </c:pt>
                <c:pt idx="804">
                  <c:v>64.84</c:v>
                </c:pt>
                <c:pt idx="805">
                  <c:v>64.84</c:v>
                </c:pt>
                <c:pt idx="806">
                  <c:v>64.84</c:v>
                </c:pt>
                <c:pt idx="807">
                  <c:v>64.84</c:v>
                </c:pt>
                <c:pt idx="808">
                  <c:v>64.84</c:v>
                </c:pt>
                <c:pt idx="809">
                  <c:v>64.84</c:v>
                </c:pt>
                <c:pt idx="810">
                  <c:v>64.84</c:v>
                </c:pt>
                <c:pt idx="811">
                  <c:v>64.849999999999994</c:v>
                </c:pt>
                <c:pt idx="812">
                  <c:v>64.849999999999994</c:v>
                </c:pt>
                <c:pt idx="813">
                  <c:v>64.849999999999994</c:v>
                </c:pt>
                <c:pt idx="814">
                  <c:v>64.849999999999994</c:v>
                </c:pt>
                <c:pt idx="815">
                  <c:v>64.849999999999994</c:v>
                </c:pt>
                <c:pt idx="816">
                  <c:v>64.849999999999994</c:v>
                </c:pt>
                <c:pt idx="817">
                  <c:v>64.849999999999994</c:v>
                </c:pt>
                <c:pt idx="818">
                  <c:v>64.849999999999994</c:v>
                </c:pt>
                <c:pt idx="819">
                  <c:v>64.849999999999994</c:v>
                </c:pt>
                <c:pt idx="820">
                  <c:v>64.86</c:v>
                </c:pt>
                <c:pt idx="821">
                  <c:v>64.86</c:v>
                </c:pt>
                <c:pt idx="822">
                  <c:v>64.86</c:v>
                </c:pt>
                <c:pt idx="823">
                  <c:v>64.86</c:v>
                </c:pt>
                <c:pt idx="824">
                  <c:v>64.86</c:v>
                </c:pt>
                <c:pt idx="825">
                  <c:v>64.86</c:v>
                </c:pt>
                <c:pt idx="826">
                  <c:v>64.86</c:v>
                </c:pt>
                <c:pt idx="827">
                  <c:v>64.86</c:v>
                </c:pt>
                <c:pt idx="828">
                  <c:v>64.86</c:v>
                </c:pt>
                <c:pt idx="829">
                  <c:v>64.86</c:v>
                </c:pt>
                <c:pt idx="830">
                  <c:v>64.87</c:v>
                </c:pt>
                <c:pt idx="831">
                  <c:v>64.87</c:v>
                </c:pt>
                <c:pt idx="832">
                  <c:v>64.87</c:v>
                </c:pt>
                <c:pt idx="833">
                  <c:v>64.87</c:v>
                </c:pt>
                <c:pt idx="834">
                  <c:v>64.87</c:v>
                </c:pt>
                <c:pt idx="835">
                  <c:v>64.87</c:v>
                </c:pt>
                <c:pt idx="836">
                  <c:v>64.87</c:v>
                </c:pt>
                <c:pt idx="837">
                  <c:v>64.87</c:v>
                </c:pt>
                <c:pt idx="838">
                  <c:v>64.87</c:v>
                </c:pt>
                <c:pt idx="839">
                  <c:v>64.87</c:v>
                </c:pt>
                <c:pt idx="840">
                  <c:v>64.88</c:v>
                </c:pt>
                <c:pt idx="841">
                  <c:v>64.88</c:v>
                </c:pt>
                <c:pt idx="842">
                  <c:v>64.88</c:v>
                </c:pt>
                <c:pt idx="843">
                  <c:v>64.88</c:v>
                </c:pt>
                <c:pt idx="844">
                  <c:v>64.88</c:v>
                </c:pt>
                <c:pt idx="845">
                  <c:v>64.89</c:v>
                </c:pt>
                <c:pt idx="846">
                  <c:v>64.89</c:v>
                </c:pt>
                <c:pt idx="847">
                  <c:v>64.89</c:v>
                </c:pt>
                <c:pt idx="848">
                  <c:v>64.89</c:v>
                </c:pt>
                <c:pt idx="849">
                  <c:v>64.900000000000006</c:v>
                </c:pt>
                <c:pt idx="850">
                  <c:v>64.900000000000006</c:v>
                </c:pt>
                <c:pt idx="851">
                  <c:v>64.89</c:v>
                </c:pt>
                <c:pt idx="852">
                  <c:v>64.89</c:v>
                </c:pt>
                <c:pt idx="853">
                  <c:v>64.89</c:v>
                </c:pt>
                <c:pt idx="854">
                  <c:v>64.89</c:v>
                </c:pt>
                <c:pt idx="855">
                  <c:v>64.89</c:v>
                </c:pt>
                <c:pt idx="856">
                  <c:v>64.89</c:v>
                </c:pt>
                <c:pt idx="857">
                  <c:v>64.89</c:v>
                </c:pt>
                <c:pt idx="858">
                  <c:v>64.88</c:v>
                </c:pt>
                <c:pt idx="859">
                  <c:v>64.88</c:v>
                </c:pt>
                <c:pt idx="860">
                  <c:v>64.88</c:v>
                </c:pt>
                <c:pt idx="861">
                  <c:v>64.88</c:v>
                </c:pt>
                <c:pt idx="862">
                  <c:v>64.88</c:v>
                </c:pt>
                <c:pt idx="863">
                  <c:v>64.88</c:v>
                </c:pt>
                <c:pt idx="864">
                  <c:v>64.88</c:v>
                </c:pt>
                <c:pt idx="865">
                  <c:v>64.87</c:v>
                </c:pt>
                <c:pt idx="866">
                  <c:v>64.87</c:v>
                </c:pt>
                <c:pt idx="867">
                  <c:v>64.87</c:v>
                </c:pt>
                <c:pt idx="868">
                  <c:v>64.86</c:v>
                </c:pt>
                <c:pt idx="869">
                  <c:v>64.86</c:v>
                </c:pt>
                <c:pt idx="870">
                  <c:v>64.86</c:v>
                </c:pt>
                <c:pt idx="871">
                  <c:v>64.849999999999994</c:v>
                </c:pt>
                <c:pt idx="872">
                  <c:v>64.849999999999994</c:v>
                </c:pt>
                <c:pt idx="873">
                  <c:v>64.849999999999994</c:v>
                </c:pt>
                <c:pt idx="874">
                  <c:v>64.84</c:v>
                </c:pt>
                <c:pt idx="875">
                  <c:v>64.84</c:v>
                </c:pt>
                <c:pt idx="876">
                  <c:v>64.83</c:v>
                </c:pt>
                <c:pt idx="877">
                  <c:v>64.83</c:v>
                </c:pt>
                <c:pt idx="878">
                  <c:v>64.83</c:v>
                </c:pt>
                <c:pt idx="879">
                  <c:v>64.819999999999993</c:v>
                </c:pt>
                <c:pt idx="880">
                  <c:v>64.819999999999993</c:v>
                </c:pt>
                <c:pt idx="881">
                  <c:v>64.81</c:v>
                </c:pt>
                <c:pt idx="882">
                  <c:v>64.81</c:v>
                </c:pt>
                <c:pt idx="883">
                  <c:v>64.81</c:v>
                </c:pt>
                <c:pt idx="884">
                  <c:v>64.8</c:v>
                </c:pt>
                <c:pt idx="885">
                  <c:v>64.8</c:v>
                </c:pt>
                <c:pt idx="886">
                  <c:v>64.8</c:v>
                </c:pt>
                <c:pt idx="887">
                  <c:v>64.8</c:v>
                </c:pt>
                <c:pt idx="888">
                  <c:v>64.8</c:v>
                </c:pt>
                <c:pt idx="889">
                  <c:v>64.8</c:v>
                </c:pt>
                <c:pt idx="890">
                  <c:v>64.8</c:v>
                </c:pt>
                <c:pt idx="891">
                  <c:v>64.790000000000006</c:v>
                </c:pt>
                <c:pt idx="892">
                  <c:v>64.790000000000006</c:v>
                </c:pt>
                <c:pt idx="893">
                  <c:v>64.790000000000006</c:v>
                </c:pt>
                <c:pt idx="894">
                  <c:v>64.790000000000006</c:v>
                </c:pt>
                <c:pt idx="895">
                  <c:v>64.790000000000006</c:v>
                </c:pt>
                <c:pt idx="896">
                  <c:v>64.790000000000006</c:v>
                </c:pt>
                <c:pt idx="897">
                  <c:v>64.78</c:v>
                </c:pt>
                <c:pt idx="898">
                  <c:v>64.78</c:v>
                </c:pt>
                <c:pt idx="899">
                  <c:v>64.78</c:v>
                </c:pt>
                <c:pt idx="900">
                  <c:v>64.78</c:v>
                </c:pt>
                <c:pt idx="901">
                  <c:v>64.78</c:v>
                </c:pt>
                <c:pt idx="902">
                  <c:v>64.78</c:v>
                </c:pt>
                <c:pt idx="903">
                  <c:v>64.78</c:v>
                </c:pt>
                <c:pt idx="904">
                  <c:v>64.77</c:v>
                </c:pt>
                <c:pt idx="905">
                  <c:v>64.77</c:v>
                </c:pt>
                <c:pt idx="906">
                  <c:v>64.77</c:v>
                </c:pt>
                <c:pt idx="907">
                  <c:v>64.77</c:v>
                </c:pt>
                <c:pt idx="908">
                  <c:v>64.77</c:v>
                </c:pt>
                <c:pt idx="909">
                  <c:v>64.77</c:v>
                </c:pt>
                <c:pt idx="910">
                  <c:v>64.77</c:v>
                </c:pt>
                <c:pt idx="911">
                  <c:v>64.760000000000005</c:v>
                </c:pt>
                <c:pt idx="912">
                  <c:v>64.760000000000005</c:v>
                </c:pt>
                <c:pt idx="913">
                  <c:v>64.75</c:v>
                </c:pt>
                <c:pt idx="914">
                  <c:v>64.75</c:v>
                </c:pt>
                <c:pt idx="915">
                  <c:v>64.75</c:v>
                </c:pt>
                <c:pt idx="916">
                  <c:v>64.739999999999995</c:v>
                </c:pt>
                <c:pt idx="917">
                  <c:v>64.739999999999995</c:v>
                </c:pt>
                <c:pt idx="918">
                  <c:v>64.73</c:v>
                </c:pt>
                <c:pt idx="919">
                  <c:v>64.72</c:v>
                </c:pt>
                <c:pt idx="920">
                  <c:v>64.72</c:v>
                </c:pt>
                <c:pt idx="921">
                  <c:v>64.72</c:v>
                </c:pt>
                <c:pt idx="922">
                  <c:v>64.709999999999994</c:v>
                </c:pt>
                <c:pt idx="923">
                  <c:v>64.709999999999994</c:v>
                </c:pt>
                <c:pt idx="924">
                  <c:v>64.709999999999994</c:v>
                </c:pt>
                <c:pt idx="925">
                  <c:v>64.709999999999994</c:v>
                </c:pt>
                <c:pt idx="926">
                  <c:v>64.709999999999994</c:v>
                </c:pt>
                <c:pt idx="927">
                  <c:v>64.7</c:v>
                </c:pt>
                <c:pt idx="928">
                  <c:v>64.7</c:v>
                </c:pt>
                <c:pt idx="929">
                  <c:v>64.7</c:v>
                </c:pt>
                <c:pt idx="930">
                  <c:v>64.7</c:v>
                </c:pt>
                <c:pt idx="931">
                  <c:v>64.69</c:v>
                </c:pt>
                <c:pt idx="932">
                  <c:v>64.69</c:v>
                </c:pt>
                <c:pt idx="933">
                  <c:v>64.69</c:v>
                </c:pt>
                <c:pt idx="934">
                  <c:v>64.69</c:v>
                </c:pt>
                <c:pt idx="935">
                  <c:v>64.69</c:v>
                </c:pt>
                <c:pt idx="936">
                  <c:v>64.69</c:v>
                </c:pt>
                <c:pt idx="937">
                  <c:v>64.680000000000007</c:v>
                </c:pt>
                <c:pt idx="938">
                  <c:v>64.680000000000007</c:v>
                </c:pt>
                <c:pt idx="939">
                  <c:v>64.680000000000007</c:v>
                </c:pt>
                <c:pt idx="940">
                  <c:v>64.680000000000007</c:v>
                </c:pt>
                <c:pt idx="941">
                  <c:v>64.680000000000007</c:v>
                </c:pt>
                <c:pt idx="942">
                  <c:v>64.680000000000007</c:v>
                </c:pt>
                <c:pt idx="943">
                  <c:v>64.67</c:v>
                </c:pt>
                <c:pt idx="944">
                  <c:v>64.67</c:v>
                </c:pt>
                <c:pt idx="945">
                  <c:v>64.67</c:v>
                </c:pt>
                <c:pt idx="946">
                  <c:v>64.67</c:v>
                </c:pt>
                <c:pt idx="947">
                  <c:v>64.67</c:v>
                </c:pt>
                <c:pt idx="948">
                  <c:v>64.67</c:v>
                </c:pt>
                <c:pt idx="949">
                  <c:v>64.66</c:v>
                </c:pt>
                <c:pt idx="950">
                  <c:v>64.66</c:v>
                </c:pt>
                <c:pt idx="951">
                  <c:v>64.66</c:v>
                </c:pt>
                <c:pt idx="952">
                  <c:v>64.66</c:v>
                </c:pt>
                <c:pt idx="953">
                  <c:v>64.66</c:v>
                </c:pt>
                <c:pt idx="954">
                  <c:v>64.650000000000006</c:v>
                </c:pt>
                <c:pt idx="955">
                  <c:v>64.650000000000006</c:v>
                </c:pt>
                <c:pt idx="956">
                  <c:v>64.650000000000006</c:v>
                </c:pt>
                <c:pt idx="957">
                  <c:v>64.64</c:v>
                </c:pt>
                <c:pt idx="958">
                  <c:v>64.64</c:v>
                </c:pt>
                <c:pt idx="959">
                  <c:v>64.64</c:v>
                </c:pt>
                <c:pt idx="960">
                  <c:v>64.64</c:v>
                </c:pt>
                <c:pt idx="961">
                  <c:v>64.64</c:v>
                </c:pt>
                <c:pt idx="962">
                  <c:v>64.64</c:v>
                </c:pt>
                <c:pt idx="963">
                  <c:v>64.63</c:v>
                </c:pt>
                <c:pt idx="964">
                  <c:v>64.63</c:v>
                </c:pt>
                <c:pt idx="965">
                  <c:v>64.63</c:v>
                </c:pt>
                <c:pt idx="966">
                  <c:v>64.62</c:v>
                </c:pt>
                <c:pt idx="967">
                  <c:v>64.62</c:v>
                </c:pt>
                <c:pt idx="968">
                  <c:v>64.62</c:v>
                </c:pt>
                <c:pt idx="969">
                  <c:v>64.62</c:v>
                </c:pt>
                <c:pt idx="970">
                  <c:v>64.62</c:v>
                </c:pt>
                <c:pt idx="971">
                  <c:v>64.61</c:v>
                </c:pt>
                <c:pt idx="972">
                  <c:v>64.61</c:v>
                </c:pt>
                <c:pt idx="973">
                  <c:v>64.61</c:v>
                </c:pt>
                <c:pt idx="974">
                  <c:v>64.61</c:v>
                </c:pt>
                <c:pt idx="975">
                  <c:v>64.61</c:v>
                </c:pt>
                <c:pt idx="976">
                  <c:v>64.61</c:v>
                </c:pt>
                <c:pt idx="977">
                  <c:v>64.599999999999994</c:v>
                </c:pt>
                <c:pt idx="978">
                  <c:v>64.599999999999994</c:v>
                </c:pt>
                <c:pt idx="979">
                  <c:v>64.599999999999994</c:v>
                </c:pt>
                <c:pt idx="980">
                  <c:v>64.599999999999994</c:v>
                </c:pt>
                <c:pt idx="981">
                  <c:v>64.599999999999994</c:v>
                </c:pt>
                <c:pt idx="982">
                  <c:v>64.599999999999994</c:v>
                </c:pt>
                <c:pt idx="983">
                  <c:v>64.59</c:v>
                </c:pt>
                <c:pt idx="984">
                  <c:v>64.59</c:v>
                </c:pt>
                <c:pt idx="985">
                  <c:v>64.59</c:v>
                </c:pt>
                <c:pt idx="986">
                  <c:v>64.59</c:v>
                </c:pt>
                <c:pt idx="987">
                  <c:v>64.59</c:v>
                </c:pt>
                <c:pt idx="988">
                  <c:v>64.58</c:v>
                </c:pt>
                <c:pt idx="989">
                  <c:v>64.58</c:v>
                </c:pt>
                <c:pt idx="990">
                  <c:v>64.58</c:v>
                </c:pt>
                <c:pt idx="991">
                  <c:v>64.58</c:v>
                </c:pt>
                <c:pt idx="992">
                  <c:v>64.58</c:v>
                </c:pt>
                <c:pt idx="993">
                  <c:v>64.569999999999993</c:v>
                </c:pt>
                <c:pt idx="994">
                  <c:v>64.569999999999993</c:v>
                </c:pt>
                <c:pt idx="995">
                  <c:v>64.569999999999993</c:v>
                </c:pt>
                <c:pt idx="996">
                  <c:v>64.569999999999993</c:v>
                </c:pt>
                <c:pt idx="997">
                  <c:v>64.56</c:v>
                </c:pt>
                <c:pt idx="998">
                  <c:v>64.56</c:v>
                </c:pt>
                <c:pt idx="999">
                  <c:v>64.56</c:v>
                </c:pt>
                <c:pt idx="1000">
                  <c:v>64.55</c:v>
                </c:pt>
                <c:pt idx="1001">
                  <c:v>64.55</c:v>
                </c:pt>
                <c:pt idx="1002">
                  <c:v>64.55</c:v>
                </c:pt>
                <c:pt idx="1003">
                  <c:v>64.540000000000006</c:v>
                </c:pt>
                <c:pt idx="1004">
                  <c:v>64.540000000000006</c:v>
                </c:pt>
                <c:pt idx="1005">
                  <c:v>64.540000000000006</c:v>
                </c:pt>
                <c:pt idx="1006">
                  <c:v>64.540000000000006</c:v>
                </c:pt>
                <c:pt idx="1007">
                  <c:v>64.53</c:v>
                </c:pt>
                <c:pt idx="1008">
                  <c:v>64.53</c:v>
                </c:pt>
                <c:pt idx="1009">
                  <c:v>64.53</c:v>
                </c:pt>
                <c:pt idx="1010">
                  <c:v>64.53</c:v>
                </c:pt>
                <c:pt idx="1011">
                  <c:v>64.53</c:v>
                </c:pt>
                <c:pt idx="1012">
                  <c:v>64.52</c:v>
                </c:pt>
                <c:pt idx="1013">
                  <c:v>64.52</c:v>
                </c:pt>
                <c:pt idx="1014">
                  <c:v>64.52</c:v>
                </c:pt>
                <c:pt idx="1015">
                  <c:v>64.52</c:v>
                </c:pt>
                <c:pt idx="1016">
                  <c:v>64.52</c:v>
                </c:pt>
                <c:pt idx="1017">
                  <c:v>64.510000000000005</c:v>
                </c:pt>
                <c:pt idx="1018">
                  <c:v>64.510000000000005</c:v>
                </c:pt>
                <c:pt idx="1019">
                  <c:v>64.510000000000005</c:v>
                </c:pt>
                <c:pt idx="1020">
                  <c:v>64.510000000000005</c:v>
                </c:pt>
                <c:pt idx="1021">
                  <c:v>64.510000000000005</c:v>
                </c:pt>
                <c:pt idx="1022">
                  <c:v>64.5</c:v>
                </c:pt>
                <c:pt idx="1023">
                  <c:v>64.5</c:v>
                </c:pt>
                <c:pt idx="1024">
                  <c:v>64.5</c:v>
                </c:pt>
                <c:pt idx="1025">
                  <c:v>64.5</c:v>
                </c:pt>
                <c:pt idx="1026">
                  <c:v>64.5</c:v>
                </c:pt>
                <c:pt idx="1027">
                  <c:v>64.489999999999995</c:v>
                </c:pt>
                <c:pt idx="1028">
                  <c:v>64.489999999999995</c:v>
                </c:pt>
                <c:pt idx="1029">
                  <c:v>64.489999999999995</c:v>
                </c:pt>
                <c:pt idx="1030">
                  <c:v>64.489999999999995</c:v>
                </c:pt>
                <c:pt idx="1031">
                  <c:v>64.48</c:v>
                </c:pt>
                <c:pt idx="1032">
                  <c:v>64.48</c:v>
                </c:pt>
                <c:pt idx="1033">
                  <c:v>64.47</c:v>
                </c:pt>
                <c:pt idx="1034">
                  <c:v>64.47</c:v>
                </c:pt>
                <c:pt idx="1035">
                  <c:v>64.47</c:v>
                </c:pt>
                <c:pt idx="1036">
                  <c:v>64.459999999999994</c:v>
                </c:pt>
                <c:pt idx="1037">
                  <c:v>64.459999999999994</c:v>
                </c:pt>
                <c:pt idx="1038">
                  <c:v>64.45</c:v>
                </c:pt>
                <c:pt idx="1039">
                  <c:v>64.45</c:v>
                </c:pt>
                <c:pt idx="1040">
                  <c:v>64.45</c:v>
                </c:pt>
                <c:pt idx="1041">
                  <c:v>64.45</c:v>
                </c:pt>
                <c:pt idx="1042">
                  <c:v>64.45</c:v>
                </c:pt>
                <c:pt idx="1043">
                  <c:v>64.44</c:v>
                </c:pt>
                <c:pt idx="1044">
                  <c:v>64.44</c:v>
                </c:pt>
                <c:pt idx="1045">
                  <c:v>64.44</c:v>
                </c:pt>
                <c:pt idx="1046">
                  <c:v>64.430000000000007</c:v>
                </c:pt>
                <c:pt idx="1047">
                  <c:v>64.430000000000007</c:v>
                </c:pt>
                <c:pt idx="1048">
                  <c:v>64.430000000000007</c:v>
                </c:pt>
                <c:pt idx="1049">
                  <c:v>64.430000000000007</c:v>
                </c:pt>
                <c:pt idx="1050">
                  <c:v>64.42</c:v>
                </c:pt>
                <c:pt idx="1051">
                  <c:v>64.42</c:v>
                </c:pt>
                <c:pt idx="1052">
                  <c:v>64.42</c:v>
                </c:pt>
                <c:pt idx="1053">
                  <c:v>64.42</c:v>
                </c:pt>
                <c:pt idx="1054">
                  <c:v>64.42</c:v>
                </c:pt>
                <c:pt idx="1055">
                  <c:v>64.42</c:v>
                </c:pt>
                <c:pt idx="1056">
                  <c:v>64.41</c:v>
                </c:pt>
                <c:pt idx="1057">
                  <c:v>64.41</c:v>
                </c:pt>
                <c:pt idx="1058">
                  <c:v>64.41</c:v>
                </c:pt>
                <c:pt idx="1059">
                  <c:v>64.41</c:v>
                </c:pt>
                <c:pt idx="1060">
                  <c:v>64.400000000000006</c:v>
                </c:pt>
                <c:pt idx="1061">
                  <c:v>64.400000000000006</c:v>
                </c:pt>
                <c:pt idx="1062">
                  <c:v>64.400000000000006</c:v>
                </c:pt>
                <c:pt idx="1063">
                  <c:v>64.400000000000006</c:v>
                </c:pt>
                <c:pt idx="1064">
                  <c:v>64.39</c:v>
                </c:pt>
                <c:pt idx="1065">
                  <c:v>64.38</c:v>
                </c:pt>
                <c:pt idx="1066">
                  <c:v>64.38</c:v>
                </c:pt>
                <c:pt idx="1067">
                  <c:v>64.37</c:v>
                </c:pt>
                <c:pt idx="1068">
                  <c:v>64.36</c:v>
                </c:pt>
                <c:pt idx="1069">
                  <c:v>64.349999999999994</c:v>
                </c:pt>
                <c:pt idx="1070">
                  <c:v>64.349999999999994</c:v>
                </c:pt>
                <c:pt idx="1071">
                  <c:v>64.349999999999994</c:v>
                </c:pt>
                <c:pt idx="1072">
                  <c:v>64.34</c:v>
                </c:pt>
                <c:pt idx="1073">
                  <c:v>64.34</c:v>
                </c:pt>
                <c:pt idx="1074">
                  <c:v>64.33</c:v>
                </c:pt>
                <c:pt idx="1075">
                  <c:v>64.33</c:v>
                </c:pt>
                <c:pt idx="1076">
                  <c:v>64.33</c:v>
                </c:pt>
                <c:pt idx="1077">
                  <c:v>64.33</c:v>
                </c:pt>
                <c:pt idx="1078">
                  <c:v>64.33</c:v>
                </c:pt>
                <c:pt idx="1079">
                  <c:v>64.319999999999993</c:v>
                </c:pt>
                <c:pt idx="1080">
                  <c:v>64.31</c:v>
                </c:pt>
                <c:pt idx="1081">
                  <c:v>64.3</c:v>
                </c:pt>
                <c:pt idx="1082">
                  <c:v>64.3</c:v>
                </c:pt>
                <c:pt idx="1083">
                  <c:v>64.290000000000006</c:v>
                </c:pt>
                <c:pt idx="1084">
                  <c:v>64.290000000000006</c:v>
                </c:pt>
                <c:pt idx="1085">
                  <c:v>64.28</c:v>
                </c:pt>
                <c:pt idx="1086">
                  <c:v>64.27</c:v>
                </c:pt>
                <c:pt idx="1087">
                  <c:v>64.260000000000005</c:v>
                </c:pt>
                <c:pt idx="1088">
                  <c:v>64.260000000000005</c:v>
                </c:pt>
                <c:pt idx="1089">
                  <c:v>64.25</c:v>
                </c:pt>
                <c:pt idx="1090">
                  <c:v>64.25</c:v>
                </c:pt>
                <c:pt idx="1091">
                  <c:v>64.23</c:v>
                </c:pt>
                <c:pt idx="1092">
                  <c:v>64.22</c:v>
                </c:pt>
                <c:pt idx="1093">
                  <c:v>64.209999999999994</c:v>
                </c:pt>
                <c:pt idx="1094">
                  <c:v>64.2</c:v>
                </c:pt>
                <c:pt idx="1095">
                  <c:v>64.19</c:v>
                </c:pt>
                <c:pt idx="1096">
                  <c:v>64.180000000000007</c:v>
                </c:pt>
                <c:pt idx="1097">
                  <c:v>64.180000000000007</c:v>
                </c:pt>
                <c:pt idx="1098">
                  <c:v>64.16</c:v>
                </c:pt>
                <c:pt idx="1099">
                  <c:v>64.150000000000006</c:v>
                </c:pt>
                <c:pt idx="1100">
                  <c:v>64.13</c:v>
                </c:pt>
                <c:pt idx="1101">
                  <c:v>64.099999999999994</c:v>
                </c:pt>
                <c:pt idx="1102">
                  <c:v>64.069999999999993</c:v>
                </c:pt>
                <c:pt idx="1103">
                  <c:v>64.040000000000006</c:v>
                </c:pt>
                <c:pt idx="1104">
                  <c:v>64.010000000000005</c:v>
                </c:pt>
                <c:pt idx="1105">
                  <c:v>63.98</c:v>
                </c:pt>
                <c:pt idx="1106">
                  <c:v>63.96</c:v>
                </c:pt>
                <c:pt idx="1107">
                  <c:v>63.93</c:v>
                </c:pt>
                <c:pt idx="1108">
                  <c:v>63.91</c:v>
                </c:pt>
                <c:pt idx="1109">
                  <c:v>63.9</c:v>
                </c:pt>
                <c:pt idx="1110">
                  <c:v>63.89</c:v>
                </c:pt>
                <c:pt idx="1111">
                  <c:v>63.88</c:v>
                </c:pt>
                <c:pt idx="1112">
                  <c:v>63.87</c:v>
                </c:pt>
                <c:pt idx="1113">
                  <c:v>63.86</c:v>
                </c:pt>
                <c:pt idx="1114">
                  <c:v>63.85</c:v>
                </c:pt>
                <c:pt idx="1115">
                  <c:v>63.85</c:v>
                </c:pt>
                <c:pt idx="1116">
                  <c:v>63.84</c:v>
                </c:pt>
                <c:pt idx="1117">
                  <c:v>63.84</c:v>
                </c:pt>
                <c:pt idx="1118">
                  <c:v>63.83</c:v>
                </c:pt>
                <c:pt idx="1119">
                  <c:v>63.83</c:v>
                </c:pt>
                <c:pt idx="1120">
                  <c:v>63.83</c:v>
                </c:pt>
                <c:pt idx="1121">
                  <c:v>63.83</c:v>
                </c:pt>
                <c:pt idx="1122">
                  <c:v>63.83</c:v>
                </c:pt>
                <c:pt idx="1123">
                  <c:v>63.82</c:v>
                </c:pt>
                <c:pt idx="1124">
                  <c:v>63.8</c:v>
                </c:pt>
                <c:pt idx="1125">
                  <c:v>63.8</c:v>
                </c:pt>
                <c:pt idx="1126">
                  <c:v>63.78</c:v>
                </c:pt>
                <c:pt idx="1127">
                  <c:v>63.77</c:v>
                </c:pt>
                <c:pt idx="1128">
                  <c:v>63.76</c:v>
                </c:pt>
                <c:pt idx="1129">
                  <c:v>63.76</c:v>
                </c:pt>
                <c:pt idx="1130">
                  <c:v>63.76</c:v>
                </c:pt>
                <c:pt idx="1131">
                  <c:v>63.74</c:v>
                </c:pt>
                <c:pt idx="1132">
                  <c:v>63.74</c:v>
                </c:pt>
                <c:pt idx="1133">
                  <c:v>63.7</c:v>
                </c:pt>
                <c:pt idx="1134">
                  <c:v>63.64</c:v>
                </c:pt>
                <c:pt idx="1135">
                  <c:v>63.61</c:v>
                </c:pt>
                <c:pt idx="1136">
                  <c:v>63.59</c:v>
                </c:pt>
                <c:pt idx="1137">
                  <c:v>63.56</c:v>
                </c:pt>
                <c:pt idx="1138">
                  <c:v>63.53</c:v>
                </c:pt>
                <c:pt idx="1139">
                  <c:v>63.5</c:v>
                </c:pt>
                <c:pt idx="1140">
                  <c:v>63.46</c:v>
                </c:pt>
                <c:pt idx="1141">
                  <c:v>63.42</c:v>
                </c:pt>
                <c:pt idx="1142">
                  <c:v>63.42</c:v>
                </c:pt>
                <c:pt idx="1143">
                  <c:v>63.38</c:v>
                </c:pt>
                <c:pt idx="1144">
                  <c:v>63.33</c:v>
                </c:pt>
                <c:pt idx="1145">
                  <c:v>63.3</c:v>
                </c:pt>
                <c:pt idx="1146">
                  <c:v>63.26</c:v>
                </c:pt>
                <c:pt idx="1147">
                  <c:v>63.23</c:v>
                </c:pt>
                <c:pt idx="1148">
                  <c:v>63.23</c:v>
                </c:pt>
                <c:pt idx="1149">
                  <c:v>63.22</c:v>
                </c:pt>
                <c:pt idx="1150">
                  <c:v>63.21</c:v>
                </c:pt>
                <c:pt idx="1151">
                  <c:v>63.2</c:v>
                </c:pt>
                <c:pt idx="1152">
                  <c:v>63.19</c:v>
                </c:pt>
                <c:pt idx="1153">
                  <c:v>63.17</c:v>
                </c:pt>
                <c:pt idx="1154">
                  <c:v>63.11</c:v>
                </c:pt>
                <c:pt idx="1155">
                  <c:v>63.07</c:v>
                </c:pt>
                <c:pt idx="1156">
                  <c:v>63.07</c:v>
                </c:pt>
                <c:pt idx="1157">
                  <c:v>63.06</c:v>
                </c:pt>
                <c:pt idx="1158">
                  <c:v>63.05</c:v>
                </c:pt>
                <c:pt idx="1159">
                  <c:v>63.04</c:v>
                </c:pt>
                <c:pt idx="1160">
                  <c:v>63.02</c:v>
                </c:pt>
                <c:pt idx="1161">
                  <c:v>63.02</c:v>
                </c:pt>
                <c:pt idx="1162">
                  <c:v>63.01</c:v>
                </c:pt>
                <c:pt idx="1163">
                  <c:v>62.99</c:v>
                </c:pt>
                <c:pt idx="1164">
                  <c:v>62.98</c:v>
                </c:pt>
                <c:pt idx="1165">
                  <c:v>62.96</c:v>
                </c:pt>
                <c:pt idx="1166">
                  <c:v>62.93</c:v>
                </c:pt>
                <c:pt idx="1167">
                  <c:v>62.92</c:v>
                </c:pt>
                <c:pt idx="1168">
                  <c:v>62.88</c:v>
                </c:pt>
                <c:pt idx="1169">
                  <c:v>62.86</c:v>
                </c:pt>
                <c:pt idx="1170">
                  <c:v>62.82</c:v>
                </c:pt>
                <c:pt idx="1171">
                  <c:v>62.7</c:v>
                </c:pt>
                <c:pt idx="1172">
                  <c:v>62.58</c:v>
                </c:pt>
                <c:pt idx="1173">
                  <c:v>62.51</c:v>
                </c:pt>
                <c:pt idx="1174">
                  <c:v>62.33</c:v>
                </c:pt>
                <c:pt idx="1175">
                  <c:v>62.23</c:v>
                </c:pt>
                <c:pt idx="1176">
                  <c:v>62.16</c:v>
                </c:pt>
                <c:pt idx="1177">
                  <c:v>62.15</c:v>
                </c:pt>
                <c:pt idx="1178">
                  <c:v>62.15</c:v>
                </c:pt>
                <c:pt idx="1179">
                  <c:v>62.11</c:v>
                </c:pt>
                <c:pt idx="1180">
                  <c:v>62.11</c:v>
                </c:pt>
                <c:pt idx="1181">
                  <c:v>62.12</c:v>
                </c:pt>
                <c:pt idx="1182">
                  <c:v>62.14</c:v>
                </c:pt>
                <c:pt idx="1183">
                  <c:v>62.15</c:v>
                </c:pt>
                <c:pt idx="1184">
                  <c:v>62.15</c:v>
                </c:pt>
                <c:pt idx="1185">
                  <c:v>62.24</c:v>
                </c:pt>
                <c:pt idx="1186">
                  <c:v>62.34</c:v>
                </c:pt>
                <c:pt idx="1187">
                  <c:v>62.43</c:v>
                </c:pt>
                <c:pt idx="1188">
                  <c:v>62.51</c:v>
                </c:pt>
                <c:pt idx="1189">
                  <c:v>62.58</c:v>
                </c:pt>
                <c:pt idx="1190">
                  <c:v>62.61</c:v>
                </c:pt>
                <c:pt idx="1191">
                  <c:v>62.59</c:v>
                </c:pt>
                <c:pt idx="1192">
                  <c:v>62.59</c:v>
                </c:pt>
                <c:pt idx="1193">
                  <c:v>62.58</c:v>
                </c:pt>
                <c:pt idx="1194">
                  <c:v>62.56</c:v>
                </c:pt>
                <c:pt idx="1195">
                  <c:v>62.56</c:v>
                </c:pt>
                <c:pt idx="1196">
                  <c:v>62.5</c:v>
                </c:pt>
                <c:pt idx="1197">
                  <c:v>62.41</c:v>
                </c:pt>
                <c:pt idx="1198">
                  <c:v>62.39</c:v>
                </c:pt>
                <c:pt idx="1199">
                  <c:v>62.45</c:v>
                </c:pt>
                <c:pt idx="1200">
                  <c:v>62.54</c:v>
                </c:pt>
                <c:pt idx="1201">
                  <c:v>62.62</c:v>
                </c:pt>
                <c:pt idx="1202">
                  <c:v>62.68</c:v>
                </c:pt>
                <c:pt idx="1203">
                  <c:v>62.74</c:v>
                </c:pt>
                <c:pt idx="1204">
                  <c:v>62.78</c:v>
                </c:pt>
                <c:pt idx="1205">
                  <c:v>62.83</c:v>
                </c:pt>
                <c:pt idx="1206">
                  <c:v>62.9</c:v>
                </c:pt>
                <c:pt idx="1207">
                  <c:v>62.95</c:v>
                </c:pt>
                <c:pt idx="1208">
                  <c:v>62.96</c:v>
                </c:pt>
                <c:pt idx="1209">
                  <c:v>62.98</c:v>
                </c:pt>
                <c:pt idx="1210">
                  <c:v>63.01</c:v>
                </c:pt>
                <c:pt idx="1211">
                  <c:v>63.05</c:v>
                </c:pt>
                <c:pt idx="1212">
                  <c:v>63.08</c:v>
                </c:pt>
                <c:pt idx="1213">
                  <c:v>63.09</c:v>
                </c:pt>
                <c:pt idx="1214">
                  <c:v>63.14</c:v>
                </c:pt>
                <c:pt idx="1215">
                  <c:v>63.18</c:v>
                </c:pt>
                <c:pt idx="1216">
                  <c:v>63.22</c:v>
                </c:pt>
                <c:pt idx="1217">
                  <c:v>63.24</c:v>
                </c:pt>
                <c:pt idx="1218">
                  <c:v>63.25</c:v>
                </c:pt>
                <c:pt idx="1219">
                  <c:v>63.29</c:v>
                </c:pt>
                <c:pt idx="1220">
                  <c:v>63.34</c:v>
                </c:pt>
                <c:pt idx="1221">
                  <c:v>63.34</c:v>
                </c:pt>
                <c:pt idx="1222">
                  <c:v>63.37</c:v>
                </c:pt>
                <c:pt idx="1223">
                  <c:v>63.41</c:v>
                </c:pt>
                <c:pt idx="1224">
                  <c:v>63.45</c:v>
                </c:pt>
                <c:pt idx="1225">
                  <c:v>63.49</c:v>
                </c:pt>
                <c:pt idx="1226">
                  <c:v>63.53</c:v>
                </c:pt>
                <c:pt idx="1227">
                  <c:v>63.56</c:v>
                </c:pt>
                <c:pt idx="1228">
                  <c:v>63.58</c:v>
                </c:pt>
                <c:pt idx="1229">
                  <c:v>63.61</c:v>
                </c:pt>
                <c:pt idx="1230">
                  <c:v>63.64</c:v>
                </c:pt>
                <c:pt idx="1231">
                  <c:v>63.67</c:v>
                </c:pt>
                <c:pt idx="1232">
                  <c:v>63.69</c:v>
                </c:pt>
                <c:pt idx="1233">
                  <c:v>63.72</c:v>
                </c:pt>
                <c:pt idx="1234">
                  <c:v>63.73</c:v>
                </c:pt>
                <c:pt idx="1235">
                  <c:v>63.71</c:v>
                </c:pt>
                <c:pt idx="1236">
                  <c:v>63.67</c:v>
                </c:pt>
                <c:pt idx="1237">
                  <c:v>63.65</c:v>
                </c:pt>
                <c:pt idx="1238">
                  <c:v>63.66</c:v>
                </c:pt>
                <c:pt idx="1239">
                  <c:v>63.64</c:v>
                </c:pt>
                <c:pt idx="1240">
                  <c:v>63.62</c:v>
                </c:pt>
                <c:pt idx="1241">
                  <c:v>63.61</c:v>
                </c:pt>
                <c:pt idx="1242">
                  <c:v>63.6</c:v>
                </c:pt>
                <c:pt idx="1243">
                  <c:v>63.6</c:v>
                </c:pt>
                <c:pt idx="1244">
                  <c:v>63.6</c:v>
                </c:pt>
                <c:pt idx="1245">
                  <c:v>63.61</c:v>
                </c:pt>
                <c:pt idx="1246">
                  <c:v>63.61</c:v>
                </c:pt>
                <c:pt idx="1247">
                  <c:v>63.62</c:v>
                </c:pt>
                <c:pt idx="1248">
                  <c:v>63.6</c:v>
                </c:pt>
                <c:pt idx="1249">
                  <c:v>63.57</c:v>
                </c:pt>
                <c:pt idx="1250">
                  <c:v>63.56</c:v>
                </c:pt>
                <c:pt idx="1251">
                  <c:v>63.55</c:v>
                </c:pt>
                <c:pt idx="1252">
                  <c:v>63.53</c:v>
                </c:pt>
                <c:pt idx="1253">
                  <c:v>63.52</c:v>
                </c:pt>
                <c:pt idx="1254">
                  <c:v>63.51</c:v>
                </c:pt>
                <c:pt idx="1255">
                  <c:v>63.49</c:v>
                </c:pt>
                <c:pt idx="1256">
                  <c:v>63.45</c:v>
                </c:pt>
                <c:pt idx="1257">
                  <c:v>63.43</c:v>
                </c:pt>
                <c:pt idx="1258">
                  <c:v>63.41</c:v>
                </c:pt>
                <c:pt idx="1259">
                  <c:v>63.4</c:v>
                </c:pt>
                <c:pt idx="1260">
                  <c:v>63.36</c:v>
                </c:pt>
                <c:pt idx="1261">
                  <c:v>63.34</c:v>
                </c:pt>
                <c:pt idx="1262">
                  <c:v>63.35</c:v>
                </c:pt>
                <c:pt idx="1263">
                  <c:v>63.37</c:v>
                </c:pt>
                <c:pt idx="1264">
                  <c:v>63.37</c:v>
                </c:pt>
                <c:pt idx="1265">
                  <c:v>63.33</c:v>
                </c:pt>
                <c:pt idx="1266">
                  <c:v>63.28</c:v>
                </c:pt>
                <c:pt idx="1267">
                  <c:v>63.24</c:v>
                </c:pt>
                <c:pt idx="1268">
                  <c:v>63.19</c:v>
                </c:pt>
                <c:pt idx="1269">
                  <c:v>63.19</c:v>
                </c:pt>
                <c:pt idx="1270">
                  <c:v>63.23</c:v>
                </c:pt>
                <c:pt idx="1271">
                  <c:v>63.27</c:v>
                </c:pt>
                <c:pt idx="1272">
                  <c:v>63.32</c:v>
                </c:pt>
                <c:pt idx="1273">
                  <c:v>63.36</c:v>
                </c:pt>
                <c:pt idx="1274">
                  <c:v>63.4</c:v>
                </c:pt>
                <c:pt idx="1275">
                  <c:v>63.44</c:v>
                </c:pt>
                <c:pt idx="1276">
                  <c:v>63.48</c:v>
                </c:pt>
                <c:pt idx="1277">
                  <c:v>63.51</c:v>
                </c:pt>
                <c:pt idx="1278">
                  <c:v>63.54</c:v>
                </c:pt>
                <c:pt idx="1279">
                  <c:v>63.58</c:v>
                </c:pt>
                <c:pt idx="1280">
                  <c:v>63.61</c:v>
                </c:pt>
                <c:pt idx="1281">
                  <c:v>63.64</c:v>
                </c:pt>
                <c:pt idx="1282">
                  <c:v>63.66</c:v>
                </c:pt>
                <c:pt idx="1283">
                  <c:v>63.7</c:v>
                </c:pt>
                <c:pt idx="1284">
                  <c:v>63.72</c:v>
                </c:pt>
                <c:pt idx="1285">
                  <c:v>63.76</c:v>
                </c:pt>
                <c:pt idx="1286">
                  <c:v>63.78</c:v>
                </c:pt>
                <c:pt idx="1287">
                  <c:v>63.82</c:v>
                </c:pt>
                <c:pt idx="1288">
                  <c:v>63.84</c:v>
                </c:pt>
                <c:pt idx="1289">
                  <c:v>63.87</c:v>
                </c:pt>
                <c:pt idx="1290">
                  <c:v>63.87</c:v>
                </c:pt>
                <c:pt idx="1291">
                  <c:v>63.85</c:v>
                </c:pt>
                <c:pt idx="1292">
                  <c:v>63.85</c:v>
                </c:pt>
                <c:pt idx="1293">
                  <c:v>63.82</c:v>
                </c:pt>
                <c:pt idx="1294">
                  <c:v>63.81</c:v>
                </c:pt>
                <c:pt idx="1295">
                  <c:v>63.8</c:v>
                </c:pt>
                <c:pt idx="1296">
                  <c:v>63.8</c:v>
                </c:pt>
                <c:pt idx="1297">
                  <c:v>63.81</c:v>
                </c:pt>
                <c:pt idx="1298">
                  <c:v>63.81</c:v>
                </c:pt>
                <c:pt idx="1299">
                  <c:v>63.81</c:v>
                </c:pt>
                <c:pt idx="1300">
                  <c:v>63.82</c:v>
                </c:pt>
                <c:pt idx="1301">
                  <c:v>63.83</c:v>
                </c:pt>
                <c:pt idx="1302">
                  <c:v>63.84</c:v>
                </c:pt>
                <c:pt idx="1303">
                  <c:v>63.84</c:v>
                </c:pt>
                <c:pt idx="1304">
                  <c:v>63.81</c:v>
                </c:pt>
                <c:pt idx="1305">
                  <c:v>63.77</c:v>
                </c:pt>
                <c:pt idx="1306">
                  <c:v>63.74</c:v>
                </c:pt>
                <c:pt idx="1307">
                  <c:v>63.7</c:v>
                </c:pt>
                <c:pt idx="1308">
                  <c:v>63.66</c:v>
                </c:pt>
                <c:pt idx="1309">
                  <c:v>63.63</c:v>
                </c:pt>
                <c:pt idx="1310">
                  <c:v>63.62</c:v>
                </c:pt>
                <c:pt idx="1311">
                  <c:v>63.61</c:v>
                </c:pt>
                <c:pt idx="1312">
                  <c:v>63.58</c:v>
                </c:pt>
                <c:pt idx="1313">
                  <c:v>63.57</c:v>
                </c:pt>
                <c:pt idx="1314">
                  <c:v>63.59</c:v>
                </c:pt>
                <c:pt idx="1315">
                  <c:v>63.52</c:v>
                </c:pt>
                <c:pt idx="1316">
                  <c:v>63.42</c:v>
                </c:pt>
                <c:pt idx="1317">
                  <c:v>63.32</c:v>
                </c:pt>
                <c:pt idx="1318">
                  <c:v>63.32</c:v>
                </c:pt>
                <c:pt idx="1319">
                  <c:v>63.37</c:v>
                </c:pt>
                <c:pt idx="1320">
                  <c:v>63.42</c:v>
                </c:pt>
                <c:pt idx="1321">
                  <c:v>63.47</c:v>
                </c:pt>
                <c:pt idx="1322">
                  <c:v>63.51</c:v>
                </c:pt>
                <c:pt idx="1323">
                  <c:v>63.55</c:v>
                </c:pt>
                <c:pt idx="1324">
                  <c:v>63.59</c:v>
                </c:pt>
                <c:pt idx="1325">
                  <c:v>63.62</c:v>
                </c:pt>
                <c:pt idx="1326">
                  <c:v>63.62</c:v>
                </c:pt>
                <c:pt idx="1327">
                  <c:v>63.63</c:v>
                </c:pt>
                <c:pt idx="1328">
                  <c:v>63.64</c:v>
                </c:pt>
                <c:pt idx="1329">
                  <c:v>63.65</c:v>
                </c:pt>
                <c:pt idx="1330">
                  <c:v>63.66</c:v>
                </c:pt>
                <c:pt idx="1331">
                  <c:v>63.65</c:v>
                </c:pt>
                <c:pt idx="1332">
                  <c:v>63.64</c:v>
                </c:pt>
                <c:pt idx="1333">
                  <c:v>63.65</c:v>
                </c:pt>
                <c:pt idx="1334">
                  <c:v>63.65</c:v>
                </c:pt>
                <c:pt idx="1335">
                  <c:v>63.67</c:v>
                </c:pt>
                <c:pt idx="1336">
                  <c:v>63.71</c:v>
                </c:pt>
                <c:pt idx="1337">
                  <c:v>63.73</c:v>
                </c:pt>
                <c:pt idx="1338">
                  <c:v>63.75</c:v>
                </c:pt>
                <c:pt idx="1339">
                  <c:v>63.78</c:v>
                </c:pt>
                <c:pt idx="1340">
                  <c:v>63.82</c:v>
                </c:pt>
                <c:pt idx="1341">
                  <c:v>63.85</c:v>
                </c:pt>
                <c:pt idx="1342">
                  <c:v>63.88</c:v>
                </c:pt>
                <c:pt idx="1343">
                  <c:v>63.91</c:v>
                </c:pt>
                <c:pt idx="1344">
                  <c:v>63.94</c:v>
                </c:pt>
                <c:pt idx="1345">
                  <c:v>63.95</c:v>
                </c:pt>
                <c:pt idx="1346">
                  <c:v>63.96</c:v>
                </c:pt>
                <c:pt idx="1347">
                  <c:v>63.98</c:v>
                </c:pt>
                <c:pt idx="1348">
                  <c:v>64.010000000000005</c:v>
                </c:pt>
                <c:pt idx="1349">
                  <c:v>64.040000000000006</c:v>
                </c:pt>
                <c:pt idx="1350">
                  <c:v>64.069999999999993</c:v>
                </c:pt>
                <c:pt idx="1351">
                  <c:v>64.09</c:v>
                </c:pt>
                <c:pt idx="1352">
                  <c:v>64.12</c:v>
                </c:pt>
                <c:pt idx="1353">
                  <c:v>64.14</c:v>
                </c:pt>
                <c:pt idx="1354">
                  <c:v>64.150000000000006</c:v>
                </c:pt>
                <c:pt idx="1355">
                  <c:v>64.16</c:v>
                </c:pt>
                <c:pt idx="1356">
                  <c:v>64.19</c:v>
                </c:pt>
                <c:pt idx="1357">
                  <c:v>64.209999999999994</c:v>
                </c:pt>
                <c:pt idx="1358">
                  <c:v>64.23</c:v>
                </c:pt>
                <c:pt idx="1359">
                  <c:v>64.260000000000005</c:v>
                </c:pt>
                <c:pt idx="1360">
                  <c:v>64.28</c:v>
                </c:pt>
                <c:pt idx="1361">
                  <c:v>64.3</c:v>
                </c:pt>
                <c:pt idx="1362">
                  <c:v>64.319999999999993</c:v>
                </c:pt>
                <c:pt idx="1363">
                  <c:v>64.34</c:v>
                </c:pt>
                <c:pt idx="1364">
                  <c:v>64.36</c:v>
                </c:pt>
                <c:pt idx="1365">
                  <c:v>64.36</c:v>
                </c:pt>
                <c:pt idx="1366">
                  <c:v>64.38</c:v>
                </c:pt>
                <c:pt idx="1367">
                  <c:v>64.39</c:v>
                </c:pt>
                <c:pt idx="1368">
                  <c:v>64.400000000000006</c:v>
                </c:pt>
                <c:pt idx="1369">
                  <c:v>64.42</c:v>
                </c:pt>
                <c:pt idx="1370">
                  <c:v>64.44</c:v>
                </c:pt>
                <c:pt idx="1371">
                  <c:v>64.45</c:v>
                </c:pt>
                <c:pt idx="1372">
                  <c:v>64.459999999999994</c:v>
                </c:pt>
                <c:pt idx="1373">
                  <c:v>64.48</c:v>
                </c:pt>
                <c:pt idx="1374">
                  <c:v>64.5</c:v>
                </c:pt>
                <c:pt idx="1375">
                  <c:v>64.5</c:v>
                </c:pt>
                <c:pt idx="1376">
                  <c:v>64.52</c:v>
                </c:pt>
                <c:pt idx="1377">
                  <c:v>64.53</c:v>
                </c:pt>
                <c:pt idx="1378">
                  <c:v>64.55</c:v>
                </c:pt>
                <c:pt idx="1379">
                  <c:v>64.56</c:v>
                </c:pt>
                <c:pt idx="1380">
                  <c:v>64.569999999999993</c:v>
                </c:pt>
                <c:pt idx="1381">
                  <c:v>64.59</c:v>
                </c:pt>
                <c:pt idx="1382">
                  <c:v>64.599999999999994</c:v>
                </c:pt>
                <c:pt idx="1383">
                  <c:v>64.61</c:v>
                </c:pt>
                <c:pt idx="1384">
                  <c:v>64.62</c:v>
                </c:pt>
                <c:pt idx="1385">
                  <c:v>64.63</c:v>
                </c:pt>
                <c:pt idx="1386">
                  <c:v>64.64</c:v>
                </c:pt>
                <c:pt idx="1387">
                  <c:v>64.64</c:v>
                </c:pt>
                <c:pt idx="1388">
                  <c:v>64.650000000000006</c:v>
                </c:pt>
                <c:pt idx="1389">
                  <c:v>64.650000000000006</c:v>
                </c:pt>
                <c:pt idx="1390">
                  <c:v>64.650000000000006</c:v>
                </c:pt>
                <c:pt idx="1391">
                  <c:v>64.66</c:v>
                </c:pt>
                <c:pt idx="1392">
                  <c:v>64.67</c:v>
                </c:pt>
                <c:pt idx="1393">
                  <c:v>64.680000000000007</c:v>
                </c:pt>
                <c:pt idx="1394">
                  <c:v>64.69</c:v>
                </c:pt>
                <c:pt idx="1395">
                  <c:v>64.7</c:v>
                </c:pt>
                <c:pt idx="1396">
                  <c:v>64.709999999999994</c:v>
                </c:pt>
                <c:pt idx="1397">
                  <c:v>64.72</c:v>
                </c:pt>
                <c:pt idx="1398">
                  <c:v>64.73</c:v>
                </c:pt>
                <c:pt idx="1399">
                  <c:v>64.739999999999995</c:v>
                </c:pt>
                <c:pt idx="1400">
                  <c:v>64.739999999999995</c:v>
                </c:pt>
                <c:pt idx="1401">
                  <c:v>64.75</c:v>
                </c:pt>
                <c:pt idx="1402">
                  <c:v>64.760000000000005</c:v>
                </c:pt>
                <c:pt idx="1403">
                  <c:v>64.760000000000005</c:v>
                </c:pt>
                <c:pt idx="1404">
                  <c:v>64.77</c:v>
                </c:pt>
                <c:pt idx="1405">
                  <c:v>64.78</c:v>
                </c:pt>
                <c:pt idx="1406">
                  <c:v>64.78</c:v>
                </c:pt>
                <c:pt idx="1407">
                  <c:v>64.790000000000006</c:v>
                </c:pt>
                <c:pt idx="1408">
                  <c:v>64.790000000000006</c:v>
                </c:pt>
                <c:pt idx="1409">
                  <c:v>64.8</c:v>
                </c:pt>
                <c:pt idx="1410">
                  <c:v>64.8</c:v>
                </c:pt>
                <c:pt idx="1411">
                  <c:v>64.8</c:v>
                </c:pt>
                <c:pt idx="1412">
                  <c:v>64.81</c:v>
                </c:pt>
                <c:pt idx="1413">
                  <c:v>64.81</c:v>
                </c:pt>
                <c:pt idx="1414">
                  <c:v>64.819999999999993</c:v>
                </c:pt>
                <c:pt idx="1415">
                  <c:v>64.819999999999993</c:v>
                </c:pt>
                <c:pt idx="1416">
                  <c:v>64.819999999999993</c:v>
                </c:pt>
                <c:pt idx="1417">
                  <c:v>64.819999999999993</c:v>
                </c:pt>
                <c:pt idx="1418">
                  <c:v>64.83</c:v>
                </c:pt>
                <c:pt idx="1419">
                  <c:v>64.83</c:v>
                </c:pt>
                <c:pt idx="1420">
                  <c:v>64.83</c:v>
                </c:pt>
                <c:pt idx="1421">
                  <c:v>64.83</c:v>
                </c:pt>
                <c:pt idx="1422">
                  <c:v>64.83</c:v>
                </c:pt>
                <c:pt idx="1423">
                  <c:v>64.83</c:v>
                </c:pt>
                <c:pt idx="1424">
                  <c:v>64.83</c:v>
                </c:pt>
                <c:pt idx="1425">
                  <c:v>64.83</c:v>
                </c:pt>
                <c:pt idx="1426">
                  <c:v>64.83</c:v>
                </c:pt>
                <c:pt idx="1427">
                  <c:v>64.83</c:v>
                </c:pt>
                <c:pt idx="1428">
                  <c:v>64.84</c:v>
                </c:pt>
                <c:pt idx="1429">
                  <c:v>64.84</c:v>
                </c:pt>
                <c:pt idx="1430">
                  <c:v>64.84</c:v>
                </c:pt>
                <c:pt idx="1431">
                  <c:v>64.84</c:v>
                </c:pt>
                <c:pt idx="1432">
                  <c:v>64.84</c:v>
                </c:pt>
                <c:pt idx="1433">
                  <c:v>64.84</c:v>
                </c:pt>
                <c:pt idx="1434">
                  <c:v>64.84</c:v>
                </c:pt>
                <c:pt idx="1435">
                  <c:v>64.849999999999994</c:v>
                </c:pt>
                <c:pt idx="1436">
                  <c:v>64.849999999999994</c:v>
                </c:pt>
                <c:pt idx="1437">
                  <c:v>64.849999999999994</c:v>
                </c:pt>
                <c:pt idx="1438">
                  <c:v>64.849999999999994</c:v>
                </c:pt>
                <c:pt idx="1439">
                  <c:v>64.849999999999994</c:v>
                </c:pt>
              </c:numCache>
            </c:numRef>
          </c:yVal>
          <c:smooth val="0"/>
          <c:extLst>
            <c:ext xmlns:c16="http://schemas.microsoft.com/office/drawing/2014/chart" uri="{C3380CC4-5D6E-409C-BE32-E72D297353CC}">
              <c16:uniqueId val="{00000005-FC7D-4DDE-A00F-DAC28C9305FF}"/>
            </c:ext>
          </c:extLst>
        </c:ser>
        <c:ser>
          <c:idx val="6"/>
          <c:order val="6"/>
          <c:tx>
            <c:strRef>
              <c:f>Sheet1!$AN$1</c:f>
              <c:strCache>
                <c:ptCount val="1"/>
                <c:pt idx="0">
                  <c:v>tcouple12 (C)</c:v>
                </c:pt>
              </c:strCache>
            </c:strRef>
          </c:tx>
          <c:spPr>
            <a:ln w="19050" cap="rnd">
              <a:solidFill>
                <a:schemeClr val="accent4">
                  <a:lumMod val="50000"/>
                </a:schemeClr>
              </a:solidFill>
              <a:round/>
            </a:ln>
            <a:effectLst/>
          </c:spPr>
          <c:marker>
            <c:symbol val="none"/>
          </c:marker>
          <c:xVal>
            <c:numRef>
              <c:f>Sheet1!$E$2:$E$1441</c:f>
              <c:numCache>
                <c:formatCode>General</c:formatCode>
                <c:ptCount val="14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numCache>
            </c:numRef>
          </c:xVal>
          <c:yVal>
            <c:numRef>
              <c:f>Sheet1!$AN$2:$AN$1441</c:f>
              <c:numCache>
                <c:formatCode>General</c:formatCode>
                <c:ptCount val="1440"/>
                <c:pt idx="0">
                  <c:v>64.930000000000007</c:v>
                </c:pt>
                <c:pt idx="1">
                  <c:v>64.930000000000007</c:v>
                </c:pt>
                <c:pt idx="2">
                  <c:v>64.930000000000007</c:v>
                </c:pt>
                <c:pt idx="3">
                  <c:v>64.930000000000007</c:v>
                </c:pt>
                <c:pt idx="4">
                  <c:v>64.930000000000007</c:v>
                </c:pt>
                <c:pt idx="5">
                  <c:v>64.930000000000007</c:v>
                </c:pt>
                <c:pt idx="6">
                  <c:v>64.930000000000007</c:v>
                </c:pt>
                <c:pt idx="7">
                  <c:v>64.930000000000007</c:v>
                </c:pt>
                <c:pt idx="8">
                  <c:v>64.930000000000007</c:v>
                </c:pt>
                <c:pt idx="9">
                  <c:v>64.930000000000007</c:v>
                </c:pt>
                <c:pt idx="10">
                  <c:v>64.930000000000007</c:v>
                </c:pt>
                <c:pt idx="11">
                  <c:v>64.94</c:v>
                </c:pt>
                <c:pt idx="12">
                  <c:v>64.94</c:v>
                </c:pt>
                <c:pt idx="13">
                  <c:v>64.94</c:v>
                </c:pt>
                <c:pt idx="14">
                  <c:v>64.94</c:v>
                </c:pt>
                <c:pt idx="15">
                  <c:v>64.94</c:v>
                </c:pt>
                <c:pt idx="16">
                  <c:v>64.94</c:v>
                </c:pt>
                <c:pt idx="17">
                  <c:v>64.94</c:v>
                </c:pt>
                <c:pt idx="18">
                  <c:v>64.94</c:v>
                </c:pt>
                <c:pt idx="19">
                  <c:v>64.95</c:v>
                </c:pt>
                <c:pt idx="20">
                  <c:v>64.95</c:v>
                </c:pt>
                <c:pt idx="21">
                  <c:v>64.95</c:v>
                </c:pt>
                <c:pt idx="22">
                  <c:v>64.95</c:v>
                </c:pt>
                <c:pt idx="23">
                  <c:v>64.95</c:v>
                </c:pt>
                <c:pt idx="24">
                  <c:v>64.95</c:v>
                </c:pt>
                <c:pt idx="25">
                  <c:v>64.959999999999994</c:v>
                </c:pt>
                <c:pt idx="26">
                  <c:v>64.959999999999994</c:v>
                </c:pt>
                <c:pt idx="27">
                  <c:v>64.959999999999994</c:v>
                </c:pt>
                <c:pt idx="28">
                  <c:v>64.959999999999994</c:v>
                </c:pt>
                <c:pt idx="29">
                  <c:v>64.959999999999994</c:v>
                </c:pt>
                <c:pt idx="30">
                  <c:v>64.97</c:v>
                </c:pt>
                <c:pt idx="31">
                  <c:v>64.97</c:v>
                </c:pt>
                <c:pt idx="32">
                  <c:v>64.97</c:v>
                </c:pt>
                <c:pt idx="33">
                  <c:v>64.97</c:v>
                </c:pt>
                <c:pt idx="34">
                  <c:v>64.959999999999994</c:v>
                </c:pt>
                <c:pt idx="35">
                  <c:v>64.959999999999994</c:v>
                </c:pt>
                <c:pt idx="36">
                  <c:v>64.95</c:v>
                </c:pt>
                <c:pt idx="37">
                  <c:v>64.95</c:v>
                </c:pt>
                <c:pt idx="38">
                  <c:v>64.95</c:v>
                </c:pt>
                <c:pt idx="39">
                  <c:v>64.94</c:v>
                </c:pt>
                <c:pt idx="40">
                  <c:v>64.94</c:v>
                </c:pt>
                <c:pt idx="41">
                  <c:v>64.930000000000007</c:v>
                </c:pt>
                <c:pt idx="42">
                  <c:v>64.930000000000007</c:v>
                </c:pt>
                <c:pt idx="43">
                  <c:v>64.930000000000007</c:v>
                </c:pt>
                <c:pt idx="44">
                  <c:v>64.92</c:v>
                </c:pt>
                <c:pt idx="45">
                  <c:v>64.92</c:v>
                </c:pt>
                <c:pt idx="46">
                  <c:v>64.92</c:v>
                </c:pt>
                <c:pt idx="47">
                  <c:v>64.92</c:v>
                </c:pt>
                <c:pt idx="48">
                  <c:v>64.91</c:v>
                </c:pt>
                <c:pt idx="49">
                  <c:v>64.91</c:v>
                </c:pt>
                <c:pt idx="50">
                  <c:v>64.91</c:v>
                </c:pt>
                <c:pt idx="51">
                  <c:v>64.900000000000006</c:v>
                </c:pt>
                <c:pt idx="52">
                  <c:v>64.900000000000006</c:v>
                </c:pt>
                <c:pt idx="53">
                  <c:v>64.900000000000006</c:v>
                </c:pt>
                <c:pt idx="54">
                  <c:v>64.900000000000006</c:v>
                </c:pt>
                <c:pt idx="55">
                  <c:v>64.89</c:v>
                </c:pt>
                <c:pt idx="56">
                  <c:v>64.89</c:v>
                </c:pt>
                <c:pt idx="57">
                  <c:v>64.89</c:v>
                </c:pt>
                <c:pt idx="58">
                  <c:v>64.88</c:v>
                </c:pt>
                <c:pt idx="59">
                  <c:v>64.88</c:v>
                </c:pt>
                <c:pt idx="60">
                  <c:v>64.88</c:v>
                </c:pt>
                <c:pt idx="61">
                  <c:v>64.88</c:v>
                </c:pt>
                <c:pt idx="62">
                  <c:v>64.87</c:v>
                </c:pt>
                <c:pt idx="63">
                  <c:v>64.87</c:v>
                </c:pt>
                <c:pt idx="64">
                  <c:v>64.87</c:v>
                </c:pt>
                <c:pt idx="65">
                  <c:v>64.87</c:v>
                </c:pt>
                <c:pt idx="66">
                  <c:v>64.86</c:v>
                </c:pt>
                <c:pt idx="67">
                  <c:v>64.86</c:v>
                </c:pt>
                <c:pt idx="68">
                  <c:v>64.86</c:v>
                </c:pt>
                <c:pt idx="69">
                  <c:v>64.86</c:v>
                </c:pt>
                <c:pt idx="70">
                  <c:v>64.849999999999994</c:v>
                </c:pt>
                <c:pt idx="71">
                  <c:v>64.849999999999994</c:v>
                </c:pt>
                <c:pt idx="72">
                  <c:v>64.849999999999994</c:v>
                </c:pt>
                <c:pt idx="73">
                  <c:v>64.849999999999994</c:v>
                </c:pt>
                <c:pt idx="74">
                  <c:v>64.849999999999994</c:v>
                </c:pt>
                <c:pt idx="75">
                  <c:v>64.84</c:v>
                </c:pt>
                <c:pt idx="76">
                  <c:v>64.84</c:v>
                </c:pt>
                <c:pt idx="77">
                  <c:v>64.84</c:v>
                </c:pt>
                <c:pt idx="78">
                  <c:v>64.84</c:v>
                </c:pt>
                <c:pt idx="79">
                  <c:v>64.83</c:v>
                </c:pt>
                <c:pt idx="80">
                  <c:v>64.83</c:v>
                </c:pt>
                <c:pt idx="81">
                  <c:v>64.83</c:v>
                </c:pt>
                <c:pt idx="82">
                  <c:v>64.83</c:v>
                </c:pt>
                <c:pt idx="83">
                  <c:v>64.819999999999993</c:v>
                </c:pt>
                <c:pt idx="84">
                  <c:v>64.819999999999993</c:v>
                </c:pt>
                <c:pt idx="85">
                  <c:v>64.819999999999993</c:v>
                </c:pt>
                <c:pt idx="86">
                  <c:v>64.819999999999993</c:v>
                </c:pt>
                <c:pt idx="87">
                  <c:v>64.819999999999993</c:v>
                </c:pt>
                <c:pt idx="88">
                  <c:v>64.81</c:v>
                </c:pt>
                <c:pt idx="89">
                  <c:v>64.81</c:v>
                </c:pt>
                <c:pt idx="90">
                  <c:v>64.81</c:v>
                </c:pt>
                <c:pt idx="91">
                  <c:v>64.81</c:v>
                </c:pt>
                <c:pt idx="92">
                  <c:v>64.8</c:v>
                </c:pt>
                <c:pt idx="93">
                  <c:v>64.8</c:v>
                </c:pt>
                <c:pt idx="94">
                  <c:v>64.8</c:v>
                </c:pt>
                <c:pt idx="95">
                  <c:v>64.8</c:v>
                </c:pt>
                <c:pt idx="96">
                  <c:v>64.8</c:v>
                </c:pt>
                <c:pt idx="97">
                  <c:v>64.790000000000006</c:v>
                </c:pt>
                <c:pt idx="98">
                  <c:v>64.790000000000006</c:v>
                </c:pt>
                <c:pt idx="99">
                  <c:v>64.790000000000006</c:v>
                </c:pt>
                <c:pt idx="100">
                  <c:v>64.790000000000006</c:v>
                </c:pt>
                <c:pt idx="101">
                  <c:v>64.78</c:v>
                </c:pt>
                <c:pt idx="102">
                  <c:v>64.78</c:v>
                </c:pt>
                <c:pt idx="103">
                  <c:v>64.78</c:v>
                </c:pt>
                <c:pt idx="104">
                  <c:v>64.78</c:v>
                </c:pt>
                <c:pt idx="105">
                  <c:v>64.78</c:v>
                </c:pt>
                <c:pt idx="106">
                  <c:v>64.77</c:v>
                </c:pt>
                <c:pt idx="107">
                  <c:v>64.77</c:v>
                </c:pt>
                <c:pt idx="108">
                  <c:v>64.77</c:v>
                </c:pt>
                <c:pt idx="109">
                  <c:v>64.77</c:v>
                </c:pt>
                <c:pt idx="110">
                  <c:v>64.77</c:v>
                </c:pt>
                <c:pt idx="111">
                  <c:v>64.760000000000005</c:v>
                </c:pt>
                <c:pt idx="112">
                  <c:v>64.760000000000005</c:v>
                </c:pt>
                <c:pt idx="113">
                  <c:v>64.760000000000005</c:v>
                </c:pt>
                <c:pt idx="114">
                  <c:v>64.760000000000005</c:v>
                </c:pt>
                <c:pt idx="115">
                  <c:v>64.75</c:v>
                </c:pt>
                <c:pt idx="116">
                  <c:v>64.75</c:v>
                </c:pt>
                <c:pt idx="117">
                  <c:v>64.75</c:v>
                </c:pt>
                <c:pt idx="118">
                  <c:v>64.75</c:v>
                </c:pt>
                <c:pt idx="119">
                  <c:v>64.75</c:v>
                </c:pt>
                <c:pt idx="120">
                  <c:v>64.739999999999995</c:v>
                </c:pt>
                <c:pt idx="121">
                  <c:v>64.739999999999995</c:v>
                </c:pt>
                <c:pt idx="122">
                  <c:v>64.739999999999995</c:v>
                </c:pt>
                <c:pt idx="123">
                  <c:v>64.739999999999995</c:v>
                </c:pt>
                <c:pt idx="124">
                  <c:v>64.739999999999995</c:v>
                </c:pt>
                <c:pt idx="125">
                  <c:v>64.73</c:v>
                </c:pt>
                <c:pt idx="126">
                  <c:v>64.73</c:v>
                </c:pt>
                <c:pt idx="127">
                  <c:v>64.73</c:v>
                </c:pt>
                <c:pt idx="128">
                  <c:v>64.73</c:v>
                </c:pt>
                <c:pt idx="129">
                  <c:v>64.73</c:v>
                </c:pt>
                <c:pt idx="130">
                  <c:v>64.72</c:v>
                </c:pt>
                <c:pt idx="131">
                  <c:v>64.72</c:v>
                </c:pt>
                <c:pt idx="132">
                  <c:v>64.72</c:v>
                </c:pt>
                <c:pt idx="133">
                  <c:v>64.72</c:v>
                </c:pt>
                <c:pt idx="134">
                  <c:v>64.72</c:v>
                </c:pt>
                <c:pt idx="135">
                  <c:v>64.709999999999994</c:v>
                </c:pt>
                <c:pt idx="136">
                  <c:v>64.709999999999994</c:v>
                </c:pt>
                <c:pt idx="137">
                  <c:v>64.709999999999994</c:v>
                </c:pt>
                <c:pt idx="138">
                  <c:v>64.709999999999994</c:v>
                </c:pt>
                <c:pt idx="139">
                  <c:v>64.709999999999994</c:v>
                </c:pt>
                <c:pt idx="140">
                  <c:v>64.7</c:v>
                </c:pt>
                <c:pt idx="141">
                  <c:v>64.7</c:v>
                </c:pt>
                <c:pt idx="142">
                  <c:v>64.7</c:v>
                </c:pt>
                <c:pt idx="143">
                  <c:v>64.7</c:v>
                </c:pt>
                <c:pt idx="144">
                  <c:v>64.7</c:v>
                </c:pt>
                <c:pt idx="145">
                  <c:v>64.69</c:v>
                </c:pt>
                <c:pt idx="146">
                  <c:v>64.69</c:v>
                </c:pt>
                <c:pt idx="147">
                  <c:v>64.69</c:v>
                </c:pt>
                <c:pt idx="148">
                  <c:v>64.69</c:v>
                </c:pt>
                <c:pt idx="149">
                  <c:v>64.69</c:v>
                </c:pt>
                <c:pt idx="150">
                  <c:v>64.680000000000007</c:v>
                </c:pt>
                <c:pt idx="151">
                  <c:v>64.680000000000007</c:v>
                </c:pt>
                <c:pt idx="152">
                  <c:v>64.680000000000007</c:v>
                </c:pt>
                <c:pt idx="153">
                  <c:v>64.680000000000007</c:v>
                </c:pt>
                <c:pt idx="154">
                  <c:v>64.680000000000007</c:v>
                </c:pt>
                <c:pt idx="155">
                  <c:v>64.67</c:v>
                </c:pt>
                <c:pt idx="156">
                  <c:v>64.67</c:v>
                </c:pt>
                <c:pt idx="157">
                  <c:v>64.67</c:v>
                </c:pt>
                <c:pt idx="158">
                  <c:v>64.67</c:v>
                </c:pt>
                <c:pt idx="159">
                  <c:v>64.67</c:v>
                </c:pt>
                <c:pt idx="160">
                  <c:v>64.66</c:v>
                </c:pt>
                <c:pt idx="161">
                  <c:v>64.66</c:v>
                </c:pt>
                <c:pt idx="162">
                  <c:v>64.66</c:v>
                </c:pt>
                <c:pt idx="163">
                  <c:v>64.66</c:v>
                </c:pt>
                <c:pt idx="164">
                  <c:v>64.66</c:v>
                </c:pt>
                <c:pt idx="165">
                  <c:v>64.66</c:v>
                </c:pt>
                <c:pt idx="166">
                  <c:v>64.650000000000006</c:v>
                </c:pt>
                <c:pt idx="167">
                  <c:v>64.650000000000006</c:v>
                </c:pt>
                <c:pt idx="168">
                  <c:v>64.650000000000006</c:v>
                </c:pt>
                <c:pt idx="169">
                  <c:v>64.650000000000006</c:v>
                </c:pt>
                <c:pt idx="170">
                  <c:v>64.650000000000006</c:v>
                </c:pt>
                <c:pt idx="171">
                  <c:v>64.64</c:v>
                </c:pt>
                <c:pt idx="172">
                  <c:v>64.64</c:v>
                </c:pt>
                <c:pt idx="173">
                  <c:v>64.64</c:v>
                </c:pt>
                <c:pt idx="174">
                  <c:v>64.64</c:v>
                </c:pt>
                <c:pt idx="175">
                  <c:v>64.64</c:v>
                </c:pt>
                <c:pt idx="176">
                  <c:v>64.63</c:v>
                </c:pt>
                <c:pt idx="177">
                  <c:v>64.63</c:v>
                </c:pt>
                <c:pt idx="178">
                  <c:v>64.63</c:v>
                </c:pt>
                <c:pt idx="179">
                  <c:v>64.63</c:v>
                </c:pt>
                <c:pt idx="180">
                  <c:v>64.63</c:v>
                </c:pt>
                <c:pt idx="181">
                  <c:v>64.62</c:v>
                </c:pt>
                <c:pt idx="182">
                  <c:v>64.62</c:v>
                </c:pt>
                <c:pt idx="183">
                  <c:v>64.62</c:v>
                </c:pt>
                <c:pt idx="184">
                  <c:v>64.62</c:v>
                </c:pt>
                <c:pt idx="185">
                  <c:v>64.62</c:v>
                </c:pt>
                <c:pt idx="186">
                  <c:v>64.62</c:v>
                </c:pt>
                <c:pt idx="187">
                  <c:v>64.61</c:v>
                </c:pt>
                <c:pt idx="188">
                  <c:v>64.61</c:v>
                </c:pt>
                <c:pt idx="189">
                  <c:v>64.61</c:v>
                </c:pt>
                <c:pt idx="190">
                  <c:v>64.61</c:v>
                </c:pt>
                <c:pt idx="191">
                  <c:v>64.61</c:v>
                </c:pt>
                <c:pt idx="192">
                  <c:v>64.599999999999994</c:v>
                </c:pt>
                <c:pt idx="193">
                  <c:v>64.599999999999994</c:v>
                </c:pt>
                <c:pt idx="194">
                  <c:v>64.599999999999994</c:v>
                </c:pt>
                <c:pt idx="195">
                  <c:v>64.599999999999994</c:v>
                </c:pt>
                <c:pt idx="196">
                  <c:v>64.599999999999994</c:v>
                </c:pt>
                <c:pt idx="197">
                  <c:v>64.59</c:v>
                </c:pt>
                <c:pt idx="198">
                  <c:v>64.59</c:v>
                </c:pt>
                <c:pt idx="199">
                  <c:v>64.59</c:v>
                </c:pt>
                <c:pt idx="200">
                  <c:v>64.59</c:v>
                </c:pt>
                <c:pt idx="201">
                  <c:v>64.59</c:v>
                </c:pt>
                <c:pt idx="202">
                  <c:v>64.59</c:v>
                </c:pt>
                <c:pt idx="203">
                  <c:v>64.58</c:v>
                </c:pt>
                <c:pt idx="204">
                  <c:v>64.58</c:v>
                </c:pt>
                <c:pt idx="205">
                  <c:v>64.58</c:v>
                </c:pt>
                <c:pt idx="206">
                  <c:v>64.58</c:v>
                </c:pt>
                <c:pt idx="207">
                  <c:v>64.58</c:v>
                </c:pt>
                <c:pt idx="208">
                  <c:v>64.569999999999993</c:v>
                </c:pt>
                <c:pt idx="209">
                  <c:v>64.569999999999993</c:v>
                </c:pt>
                <c:pt idx="210">
                  <c:v>64.569999999999993</c:v>
                </c:pt>
                <c:pt idx="211">
                  <c:v>64.569999999999993</c:v>
                </c:pt>
                <c:pt idx="212">
                  <c:v>64.569999999999993</c:v>
                </c:pt>
                <c:pt idx="213">
                  <c:v>64.56</c:v>
                </c:pt>
                <c:pt idx="214">
                  <c:v>64.56</c:v>
                </c:pt>
                <c:pt idx="215">
                  <c:v>64.56</c:v>
                </c:pt>
                <c:pt idx="216">
                  <c:v>64.56</c:v>
                </c:pt>
                <c:pt idx="217">
                  <c:v>64.56</c:v>
                </c:pt>
                <c:pt idx="218">
                  <c:v>64.56</c:v>
                </c:pt>
                <c:pt idx="219">
                  <c:v>64.55</c:v>
                </c:pt>
                <c:pt idx="220">
                  <c:v>64.55</c:v>
                </c:pt>
                <c:pt idx="221">
                  <c:v>64.55</c:v>
                </c:pt>
                <c:pt idx="222">
                  <c:v>64.55</c:v>
                </c:pt>
                <c:pt idx="223">
                  <c:v>64.55</c:v>
                </c:pt>
                <c:pt idx="224">
                  <c:v>64.540000000000006</c:v>
                </c:pt>
                <c:pt idx="225">
                  <c:v>64.540000000000006</c:v>
                </c:pt>
                <c:pt idx="226">
                  <c:v>64.540000000000006</c:v>
                </c:pt>
                <c:pt idx="227">
                  <c:v>64.540000000000006</c:v>
                </c:pt>
                <c:pt idx="228">
                  <c:v>64.540000000000006</c:v>
                </c:pt>
                <c:pt idx="229">
                  <c:v>64.540000000000006</c:v>
                </c:pt>
                <c:pt idx="230">
                  <c:v>64.53</c:v>
                </c:pt>
                <c:pt idx="231">
                  <c:v>64.53</c:v>
                </c:pt>
                <c:pt idx="232">
                  <c:v>64.53</c:v>
                </c:pt>
                <c:pt idx="233">
                  <c:v>64.53</c:v>
                </c:pt>
                <c:pt idx="234">
                  <c:v>64.53</c:v>
                </c:pt>
                <c:pt idx="235">
                  <c:v>64.52</c:v>
                </c:pt>
                <c:pt idx="236">
                  <c:v>64.52</c:v>
                </c:pt>
                <c:pt idx="237">
                  <c:v>64.52</c:v>
                </c:pt>
                <c:pt idx="238">
                  <c:v>64.52</c:v>
                </c:pt>
                <c:pt idx="239">
                  <c:v>64.52</c:v>
                </c:pt>
                <c:pt idx="240">
                  <c:v>64.52</c:v>
                </c:pt>
                <c:pt idx="241">
                  <c:v>64.510000000000005</c:v>
                </c:pt>
                <c:pt idx="242">
                  <c:v>64.510000000000005</c:v>
                </c:pt>
                <c:pt idx="243">
                  <c:v>64.510000000000005</c:v>
                </c:pt>
                <c:pt idx="244">
                  <c:v>64.510000000000005</c:v>
                </c:pt>
                <c:pt idx="245">
                  <c:v>64.510000000000005</c:v>
                </c:pt>
                <c:pt idx="246">
                  <c:v>64.5</c:v>
                </c:pt>
                <c:pt idx="247">
                  <c:v>64.5</c:v>
                </c:pt>
                <c:pt idx="248">
                  <c:v>64.5</c:v>
                </c:pt>
                <c:pt idx="249">
                  <c:v>64.5</c:v>
                </c:pt>
                <c:pt idx="250">
                  <c:v>64.5</c:v>
                </c:pt>
                <c:pt idx="251">
                  <c:v>64.5</c:v>
                </c:pt>
                <c:pt idx="252">
                  <c:v>64.489999999999995</c:v>
                </c:pt>
                <c:pt idx="253">
                  <c:v>64.489999999999995</c:v>
                </c:pt>
                <c:pt idx="254">
                  <c:v>64.489999999999995</c:v>
                </c:pt>
                <c:pt idx="255">
                  <c:v>64.489999999999995</c:v>
                </c:pt>
                <c:pt idx="256">
                  <c:v>64.489999999999995</c:v>
                </c:pt>
                <c:pt idx="257">
                  <c:v>64.48</c:v>
                </c:pt>
                <c:pt idx="258">
                  <c:v>64.48</c:v>
                </c:pt>
                <c:pt idx="259">
                  <c:v>64.48</c:v>
                </c:pt>
                <c:pt idx="260">
                  <c:v>64.48</c:v>
                </c:pt>
                <c:pt idx="261">
                  <c:v>64.48</c:v>
                </c:pt>
                <c:pt idx="262">
                  <c:v>64.48</c:v>
                </c:pt>
                <c:pt idx="263">
                  <c:v>64.47</c:v>
                </c:pt>
                <c:pt idx="264">
                  <c:v>64.47</c:v>
                </c:pt>
                <c:pt idx="265">
                  <c:v>64.47</c:v>
                </c:pt>
                <c:pt idx="266">
                  <c:v>64.47</c:v>
                </c:pt>
                <c:pt idx="267">
                  <c:v>64.47</c:v>
                </c:pt>
                <c:pt idx="268">
                  <c:v>64.459999999999994</c:v>
                </c:pt>
                <c:pt idx="269">
                  <c:v>64.459999999999994</c:v>
                </c:pt>
                <c:pt idx="270">
                  <c:v>64.459999999999994</c:v>
                </c:pt>
                <c:pt idx="271">
                  <c:v>64.459999999999994</c:v>
                </c:pt>
                <c:pt idx="272">
                  <c:v>64.459999999999994</c:v>
                </c:pt>
                <c:pt idx="273">
                  <c:v>64.459999999999994</c:v>
                </c:pt>
                <c:pt idx="274">
                  <c:v>64.45</c:v>
                </c:pt>
                <c:pt idx="275">
                  <c:v>64.45</c:v>
                </c:pt>
                <c:pt idx="276">
                  <c:v>64.45</c:v>
                </c:pt>
                <c:pt idx="277">
                  <c:v>64.45</c:v>
                </c:pt>
                <c:pt idx="278">
                  <c:v>64.45</c:v>
                </c:pt>
                <c:pt idx="279">
                  <c:v>64.45</c:v>
                </c:pt>
                <c:pt idx="280">
                  <c:v>64.44</c:v>
                </c:pt>
                <c:pt idx="281">
                  <c:v>64.44</c:v>
                </c:pt>
                <c:pt idx="282">
                  <c:v>64.44</c:v>
                </c:pt>
                <c:pt idx="283">
                  <c:v>64.44</c:v>
                </c:pt>
                <c:pt idx="284">
                  <c:v>64.44</c:v>
                </c:pt>
                <c:pt idx="285">
                  <c:v>64.430000000000007</c:v>
                </c:pt>
                <c:pt idx="286">
                  <c:v>64.430000000000007</c:v>
                </c:pt>
                <c:pt idx="287">
                  <c:v>64.430000000000007</c:v>
                </c:pt>
                <c:pt idx="288">
                  <c:v>64.430000000000007</c:v>
                </c:pt>
                <c:pt idx="289">
                  <c:v>64.430000000000007</c:v>
                </c:pt>
                <c:pt idx="290">
                  <c:v>64.430000000000007</c:v>
                </c:pt>
                <c:pt idx="291">
                  <c:v>64.42</c:v>
                </c:pt>
                <c:pt idx="292">
                  <c:v>64.42</c:v>
                </c:pt>
                <c:pt idx="293">
                  <c:v>64.42</c:v>
                </c:pt>
                <c:pt idx="294">
                  <c:v>64.42</c:v>
                </c:pt>
                <c:pt idx="295">
                  <c:v>64.42</c:v>
                </c:pt>
                <c:pt idx="296">
                  <c:v>64.41</c:v>
                </c:pt>
                <c:pt idx="297">
                  <c:v>64.41</c:v>
                </c:pt>
                <c:pt idx="298">
                  <c:v>64.41</c:v>
                </c:pt>
                <c:pt idx="299">
                  <c:v>64.41</c:v>
                </c:pt>
                <c:pt idx="300">
                  <c:v>64.41</c:v>
                </c:pt>
                <c:pt idx="301">
                  <c:v>64.41</c:v>
                </c:pt>
                <c:pt idx="302">
                  <c:v>64.400000000000006</c:v>
                </c:pt>
                <c:pt idx="303">
                  <c:v>64.400000000000006</c:v>
                </c:pt>
                <c:pt idx="304">
                  <c:v>64.400000000000006</c:v>
                </c:pt>
                <c:pt idx="305">
                  <c:v>64.400000000000006</c:v>
                </c:pt>
                <c:pt idx="306">
                  <c:v>64.400000000000006</c:v>
                </c:pt>
                <c:pt idx="307">
                  <c:v>64.400000000000006</c:v>
                </c:pt>
                <c:pt idx="308">
                  <c:v>64.39</c:v>
                </c:pt>
                <c:pt idx="309">
                  <c:v>64.39</c:v>
                </c:pt>
                <c:pt idx="310">
                  <c:v>64.39</c:v>
                </c:pt>
                <c:pt idx="311">
                  <c:v>64.39</c:v>
                </c:pt>
                <c:pt idx="312">
                  <c:v>64.39</c:v>
                </c:pt>
                <c:pt idx="313">
                  <c:v>64.38</c:v>
                </c:pt>
                <c:pt idx="314">
                  <c:v>64.38</c:v>
                </c:pt>
                <c:pt idx="315">
                  <c:v>64.38</c:v>
                </c:pt>
                <c:pt idx="316">
                  <c:v>64.38</c:v>
                </c:pt>
                <c:pt idx="317">
                  <c:v>64.38</c:v>
                </c:pt>
                <c:pt idx="318">
                  <c:v>64.38</c:v>
                </c:pt>
                <c:pt idx="319">
                  <c:v>64.37</c:v>
                </c:pt>
                <c:pt idx="320">
                  <c:v>64.37</c:v>
                </c:pt>
                <c:pt idx="321">
                  <c:v>64.37</c:v>
                </c:pt>
                <c:pt idx="322">
                  <c:v>64.37</c:v>
                </c:pt>
                <c:pt idx="323">
                  <c:v>64.37</c:v>
                </c:pt>
                <c:pt idx="324">
                  <c:v>64.36</c:v>
                </c:pt>
                <c:pt idx="325">
                  <c:v>64.36</c:v>
                </c:pt>
                <c:pt idx="326">
                  <c:v>64.36</c:v>
                </c:pt>
                <c:pt idx="327">
                  <c:v>64.36</c:v>
                </c:pt>
                <c:pt idx="328">
                  <c:v>64.36</c:v>
                </c:pt>
                <c:pt idx="329">
                  <c:v>64.36</c:v>
                </c:pt>
                <c:pt idx="330">
                  <c:v>64.349999999999994</c:v>
                </c:pt>
                <c:pt idx="331">
                  <c:v>64.349999999999994</c:v>
                </c:pt>
                <c:pt idx="332">
                  <c:v>64.349999999999994</c:v>
                </c:pt>
                <c:pt idx="333">
                  <c:v>64.349999999999994</c:v>
                </c:pt>
                <c:pt idx="334">
                  <c:v>64.349999999999994</c:v>
                </c:pt>
                <c:pt idx="335">
                  <c:v>64.34</c:v>
                </c:pt>
                <c:pt idx="336">
                  <c:v>64.34</c:v>
                </c:pt>
                <c:pt idx="337">
                  <c:v>64.34</c:v>
                </c:pt>
                <c:pt idx="338">
                  <c:v>64.34</c:v>
                </c:pt>
                <c:pt idx="339">
                  <c:v>64.34</c:v>
                </c:pt>
                <c:pt idx="340">
                  <c:v>64.34</c:v>
                </c:pt>
                <c:pt idx="341">
                  <c:v>64.33</c:v>
                </c:pt>
                <c:pt idx="342">
                  <c:v>64.33</c:v>
                </c:pt>
                <c:pt idx="343">
                  <c:v>64.33</c:v>
                </c:pt>
                <c:pt idx="344">
                  <c:v>64.33</c:v>
                </c:pt>
                <c:pt idx="345">
                  <c:v>64.33</c:v>
                </c:pt>
                <c:pt idx="346">
                  <c:v>64.33</c:v>
                </c:pt>
                <c:pt idx="347">
                  <c:v>64.319999999999993</c:v>
                </c:pt>
                <c:pt idx="348">
                  <c:v>64.319999999999993</c:v>
                </c:pt>
                <c:pt idx="349">
                  <c:v>64.319999999999993</c:v>
                </c:pt>
                <c:pt idx="350">
                  <c:v>64.319999999999993</c:v>
                </c:pt>
                <c:pt idx="351">
                  <c:v>64.319999999999993</c:v>
                </c:pt>
                <c:pt idx="352">
                  <c:v>64.31</c:v>
                </c:pt>
                <c:pt idx="353">
                  <c:v>64.31</c:v>
                </c:pt>
                <c:pt idx="354">
                  <c:v>64.31</c:v>
                </c:pt>
                <c:pt idx="355">
                  <c:v>64.31</c:v>
                </c:pt>
                <c:pt idx="356">
                  <c:v>64.31</c:v>
                </c:pt>
                <c:pt idx="357">
                  <c:v>64.31</c:v>
                </c:pt>
                <c:pt idx="358">
                  <c:v>64.3</c:v>
                </c:pt>
                <c:pt idx="359">
                  <c:v>64.3</c:v>
                </c:pt>
                <c:pt idx="360">
                  <c:v>64.3</c:v>
                </c:pt>
                <c:pt idx="361">
                  <c:v>64.3</c:v>
                </c:pt>
                <c:pt idx="362">
                  <c:v>64.3</c:v>
                </c:pt>
                <c:pt idx="363">
                  <c:v>64.290000000000006</c:v>
                </c:pt>
                <c:pt idx="364">
                  <c:v>64.290000000000006</c:v>
                </c:pt>
                <c:pt idx="365">
                  <c:v>64.290000000000006</c:v>
                </c:pt>
                <c:pt idx="366">
                  <c:v>64.290000000000006</c:v>
                </c:pt>
                <c:pt idx="367">
                  <c:v>64.290000000000006</c:v>
                </c:pt>
                <c:pt idx="368">
                  <c:v>64.290000000000006</c:v>
                </c:pt>
                <c:pt idx="369">
                  <c:v>64.28</c:v>
                </c:pt>
                <c:pt idx="370">
                  <c:v>64.28</c:v>
                </c:pt>
                <c:pt idx="371">
                  <c:v>64.28</c:v>
                </c:pt>
                <c:pt idx="372">
                  <c:v>64.28</c:v>
                </c:pt>
                <c:pt idx="373">
                  <c:v>64.28</c:v>
                </c:pt>
                <c:pt idx="374">
                  <c:v>64.27</c:v>
                </c:pt>
                <c:pt idx="375">
                  <c:v>64.27</c:v>
                </c:pt>
                <c:pt idx="376">
                  <c:v>64.27</c:v>
                </c:pt>
                <c:pt idx="377">
                  <c:v>64.27</c:v>
                </c:pt>
                <c:pt idx="378">
                  <c:v>64.27</c:v>
                </c:pt>
                <c:pt idx="379">
                  <c:v>64.27</c:v>
                </c:pt>
                <c:pt idx="380">
                  <c:v>64.260000000000005</c:v>
                </c:pt>
                <c:pt idx="381">
                  <c:v>64.260000000000005</c:v>
                </c:pt>
                <c:pt idx="382">
                  <c:v>64.260000000000005</c:v>
                </c:pt>
                <c:pt idx="383">
                  <c:v>64.260000000000005</c:v>
                </c:pt>
                <c:pt idx="384">
                  <c:v>64.260000000000005</c:v>
                </c:pt>
                <c:pt idx="385">
                  <c:v>64.25</c:v>
                </c:pt>
                <c:pt idx="386">
                  <c:v>64.25</c:v>
                </c:pt>
                <c:pt idx="387">
                  <c:v>64.25</c:v>
                </c:pt>
                <c:pt idx="388">
                  <c:v>64.25</c:v>
                </c:pt>
                <c:pt idx="389">
                  <c:v>64.25</c:v>
                </c:pt>
                <c:pt idx="390">
                  <c:v>64.25</c:v>
                </c:pt>
                <c:pt idx="391">
                  <c:v>64.239999999999995</c:v>
                </c:pt>
                <c:pt idx="392">
                  <c:v>64.239999999999995</c:v>
                </c:pt>
                <c:pt idx="393">
                  <c:v>64.239999999999995</c:v>
                </c:pt>
                <c:pt idx="394">
                  <c:v>64.239999999999995</c:v>
                </c:pt>
                <c:pt idx="395">
                  <c:v>64.239999999999995</c:v>
                </c:pt>
                <c:pt idx="396">
                  <c:v>64.23</c:v>
                </c:pt>
                <c:pt idx="397">
                  <c:v>64.23</c:v>
                </c:pt>
                <c:pt idx="398">
                  <c:v>64.23</c:v>
                </c:pt>
                <c:pt idx="399">
                  <c:v>64.23</c:v>
                </c:pt>
                <c:pt idx="400">
                  <c:v>64.23</c:v>
                </c:pt>
                <c:pt idx="401">
                  <c:v>64.23</c:v>
                </c:pt>
                <c:pt idx="402">
                  <c:v>64.22</c:v>
                </c:pt>
                <c:pt idx="403">
                  <c:v>64.22</c:v>
                </c:pt>
                <c:pt idx="404">
                  <c:v>64.22</c:v>
                </c:pt>
                <c:pt idx="405">
                  <c:v>64.22</c:v>
                </c:pt>
                <c:pt idx="406">
                  <c:v>64.22</c:v>
                </c:pt>
                <c:pt idx="407">
                  <c:v>64.209999999999994</c:v>
                </c:pt>
                <c:pt idx="408">
                  <c:v>64.209999999999994</c:v>
                </c:pt>
                <c:pt idx="409">
                  <c:v>64.209999999999994</c:v>
                </c:pt>
                <c:pt idx="410">
                  <c:v>64.209999999999994</c:v>
                </c:pt>
                <c:pt idx="411">
                  <c:v>64.209999999999994</c:v>
                </c:pt>
                <c:pt idx="412">
                  <c:v>64.2</c:v>
                </c:pt>
                <c:pt idx="413">
                  <c:v>64.2</c:v>
                </c:pt>
                <c:pt idx="414">
                  <c:v>64.2</c:v>
                </c:pt>
                <c:pt idx="415">
                  <c:v>64.2</c:v>
                </c:pt>
                <c:pt idx="416">
                  <c:v>64.2</c:v>
                </c:pt>
                <c:pt idx="417">
                  <c:v>64.2</c:v>
                </c:pt>
                <c:pt idx="418">
                  <c:v>64.19</c:v>
                </c:pt>
                <c:pt idx="419">
                  <c:v>64.19</c:v>
                </c:pt>
                <c:pt idx="420">
                  <c:v>64.19</c:v>
                </c:pt>
                <c:pt idx="421">
                  <c:v>64.19</c:v>
                </c:pt>
                <c:pt idx="422">
                  <c:v>64.19</c:v>
                </c:pt>
                <c:pt idx="423">
                  <c:v>64.180000000000007</c:v>
                </c:pt>
                <c:pt idx="424">
                  <c:v>64.180000000000007</c:v>
                </c:pt>
                <c:pt idx="425">
                  <c:v>64.180000000000007</c:v>
                </c:pt>
                <c:pt idx="426">
                  <c:v>64.180000000000007</c:v>
                </c:pt>
                <c:pt idx="427">
                  <c:v>64.180000000000007</c:v>
                </c:pt>
                <c:pt idx="428">
                  <c:v>64.17</c:v>
                </c:pt>
                <c:pt idx="429">
                  <c:v>64.17</c:v>
                </c:pt>
                <c:pt idx="430">
                  <c:v>64.17</c:v>
                </c:pt>
                <c:pt idx="431">
                  <c:v>64.17</c:v>
                </c:pt>
                <c:pt idx="432">
                  <c:v>64.17</c:v>
                </c:pt>
                <c:pt idx="433">
                  <c:v>64.16</c:v>
                </c:pt>
                <c:pt idx="434">
                  <c:v>64.16</c:v>
                </c:pt>
                <c:pt idx="435">
                  <c:v>64.16</c:v>
                </c:pt>
                <c:pt idx="436">
                  <c:v>64.16</c:v>
                </c:pt>
                <c:pt idx="437">
                  <c:v>64.16</c:v>
                </c:pt>
                <c:pt idx="438">
                  <c:v>64.150000000000006</c:v>
                </c:pt>
                <c:pt idx="439">
                  <c:v>64.150000000000006</c:v>
                </c:pt>
                <c:pt idx="440">
                  <c:v>64.150000000000006</c:v>
                </c:pt>
                <c:pt idx="441">
                  <c:v>64.150000000000006</c:v>
                </c:pt>
                <c:pt idx="442">
                  <c:v>64.150000000000006</c:v>
                </c:pt>
                <c:pt idx="443">
                  <c:v>64.14</c:v>
                </c:pt>
                <c:pt idx="444">
                  <c:v>64.14</c:v>
                </c:pt>
                <c:pt idx="445">
                  <c:v>64.14</c:v>
                </c:pt>
                <c:pt idx="446">
                  <c:v>64.14</c:v>
                </c:pt>
                <c:pt idx="447">
                  <c:v>64.14</c:v>
                </c:pt>
                <c:pt idx="448">
                  <c:v>64.13</c:v>
                </c:pt>
                <c:pt idx="449">
                  <c:v>64.13</c:v>
                </c:pt>
                <c:pt idx="450">
                  <c:v>64.13</c:v>
                </c:pt>
                <c:pt idx="451">
                  <c:v>64.13</c:v>
                </c:pt>
                <c:pt idx="452">
                  <c:v>64.13</c:v>
                </c:pt>
                <c:pt idx="453">
                  <c:v>64.12</c:v>
                </c:pt>
                <c:pt idx="454">
                  <c:v>64.12</c:v>
                </c:pt>
                <c:pt idx="455">
                  <c:v>64.12</c:v>
                </c:pt>
                <c:pt idx="456">
                  <c:v>64.12</c:v>
                </c:pt>
                <c:pt idx="457">
                  <c:v>64.11</c:v>
                </c:pt>
                <c:pt idx="458">
                  <c:v>64.11</c:v>
                </c:pt>
                <c:pt idx="459">
                  <c:v>64.11</c:v>
                </c:pt>
                <c:pt idx="460">
                  <c:v>64.11</c:v>
                </c:pt>
                <c:pt idx="461">
                  <c:v>64.11</c:v>
                </c:pt>
                <c:pt idx="462">
                  <c:v>64.099999999999994</c:v>
                </c:pt>
                <c:pt idx="463">
                  <c:v>64.099999999999994</c:v>
                </c:pt>
                <c:pt idx="464">
                  <c:v>64.099999999999994</c:v>
                </c:pt>
                <c:pt idx="465">
                  <c:v>64.099999999999994</c:v>
                </c:pt>
                <c:pt idx="466">
                  <c:v>64.09</c:v>
                </c:pt>
                <c:pt idx="467">
                  <c:v>64.09</c:v>
                </c:pt>
                <c:pt idx="468">
                  <c:v>64.09</c:v>
                </c:pt>
                <c:pt idx="469">
                  <c:v>64.09</c:v>
                </c:pt>
                <c:pt idx="470">
                  <c:v>64.08</c:v>
                </c:pt>
                <c:pt idx="471">
                  <c:v>64.08</c:v>
                </c:pt>
                <c:pt idx="472">
                  <c:v>64.08</c:v>
                </c:pt>
                <c:pt idx="473">
                  <c:v>64.08</c:v>
                </c:pt>
                <c:pt idx="474">
                  <c:v>64.069999999999993</c:v>
                </c:pt>
                <c:pt idx="475">
                  <c:v>64.069999999999993</c:v>
                </c:pt>
                <c:pt idx="476">
                  <c:v>64.069999999999993</c:v>
                </c:pt>
                <c:pt idx="477">
                  <c:v>64.06</c:v>
                </c:pt>
                <c:pt idx="478">
                  <c:v>64.06</c:v>
                </c:pt>
                <c:pt idx="479">
                  <c:v>64.05</c:v>
                </c:pt>
                <c:pt idx="480">
                  <c:v>64.040000000000006</c:v>
                </c:pt>
                <c:pt idx="481">
                  <c:v>64.02</c:v>
                </c:pt>
                <c:pt idx="482">
                  <c:v>64</c:v>
                </c:pt>
                <c:pt idx="483">
                  <c:v>63.99</c:v>
                </c:pt>
                <c:pt idx="484">
                  <c:v>63.98</c:v>
                </c:pt>
                <c:pt idx="485">
                  <c:v>63.97</c:v>
                </c:pt>
                <c:pt idx="486">
                  <c:v>63.97</c:v>
                </c:pt>
                <c:pt idx="487">
                  <c:v>63.96</c:v>
                </c:pt>
                <c:pt idx="488">
                  <c:v>63.95</c:v>
                </c:pt>
                <c:pt idx="489">
                  <c:v>63.93</c:v>
                </c:pt>
                <c:pt idx="490">
                  <c:v>63.92</c:v>
                </c:pt>
                <c:pt idx="491">
                  <c:v>63.9</c:v>
                </c:pt>
                <c:pt idx="492">
                  <c:v>63.89</c:v>
                </c:pt>
                <c:pt idx="493">
                  <c:v>63.88</c:v>
                </c:pt>
                <c:pt idx="494">
                  <c:v>63.87</c:v>
                </c:pt>
                <c:pt idx="495">
                  <c:v>63.85</c:v>
                </c:pt>
                <c:pt idx="496">
                  <c:v>63.82</c:v>
                </c:pt>
                <c:pt idx="497">
                  <c:v>63.79</c:v>
                </c:pt>
                <c:pt idx="498">
                  <c:v>63.83</c:v>
                </c:pt>
                <c:pt idx="499">
                  <c:v>63.84</c:v>
                </c:pt>
                <c:pt idx="500">
                  <c:v>63.86</c:v>
                </c:pt>
                <c:pt idx="501">
                  <c:v>63.85</c:v>
                </c:pt>
                <c:pt idx="502">
                  <c:v>63.84</c:v>
                </c:pt>
                <c:pt idx="503">
                  <c:v>63.85</c:v>
                </c:pt>
                <c:pt idx="504">
                  <c:v>63.86</c:v>
                </c:pt>
                <c:pt idx="505">
                  <c:v>63.86</c:v>
                </c:pt>
                <c:pt idx="506">
                  <c:v>63.86</c:v>
                </c:pt>
                <c:pt idx="507">
                  <c:v>63.85</c:v>
                </c:pt>
                <c:pt idx="508">
                  <c:v>63.82</c:v>
                </c:pt>
                <c:pt idx="509">
                  <c:v>63.81</c:v>
                </c:pt>
                <c:pt idx="510">
                  <c:v>63.84</c:v>
                </c:pt>
                <c:pt idx="511">
                  <c:v>63.86</c:v>
                </c:pt>
                <c:pt idx="512">
                  <c:v>63.88</c:v>
                </c:pt>
                <c:pt idx="513">
                  <c:v>63.91</c:v>
                </c:pt>
                <c:pt idx="514">
                  <c:v>63.96</c:v>
                </c:pt>
                <c:pt idx="515">
                  <c:v>63.99</c:v>
                </c:pt>
                <c:pt idx="516">
                  <c:v>63.99</c:v>
                </c:pt>
                <c:pt idx="517">
                  <c:v>63.97</c:v>
                </c:pt>
                <c:pt idx="518">
                  <c:v>63.94</c:v>
                </c:pt>
                <c:pt idx="519">
                  <c:v>63.89</c:v>
                </c:pt>
                <c:pt idx="520">
                  <c:v>63.83</c:v>
                </c:pt>
                <c:pt idx="521">
                  <c:v>63.78</c:v>
                </c:pt>
                <c:pt idx="522">
                  <c:v>63.74</c:v>
                </c:pt>
                <c:pt idx="523">
                  <c:v>63.7</c:v>
                </c:pt>
                <c:pt idx="524">
                  <c:v>63.66</c:v>
                </c:pt>
                <c:pt idx="525">
                  <c:v>63.62</c:v>
                </c:pt>
                <c:pt idx="526">
                  <c:v>63.67</c:v>
                </c:pt>
                <c:pt idx="527">
                  <c:v>63.72</c:v>
                </c:pt>
                <c:pt idx="528">
                  <c:v>63.76</c:v>
                </c:pt>
                <c:pt idx="529">
                  <c:v>63.81</c:v>
                </c:pt>
                <c:pt idx="530">
                  <c:v>63.86</c:v>
                </c:pt>
                <c:pt idx="531">
                  <c:v>63.88</c:v>
                </c:pt>
                <c:pt idx="532">
                  <c:v>63.92</c:v>
                </c:pt>
                <c:pt idx="533">
                  <c:v>63.98</c:v>
                </c:pt>
                <c:pt idx="534">
                  <c:v>63.99</c:v>
                </c:pt>
                <c:pt idx="535">
                  <c:v>63.93</c:v>
                </c:pt>
                <c:pt idx="536">
                  <c:v>63.91</c:v>
                </c:pt>
                <c:pt idx="537">
                  <c:v>63.92</c:v>
                </c:pt>
                <c:pt idx="538">
                  <c:v>63.95</c:v>
                </c:pt>
                <c:pt idx="539">
                  <c:v>64.010000000000005</c:v>
                </c:pt>
                <c:pt idx="540">
                  <c:v>64.069999999999993</c:v>
                </c:pt>
                <c:pt idx="541">
                  <c:v>64.11</c:v>
                </c:pt>
                <c:pt idx="542">
                  <c:v>64.14</c:v>
                </c:pt>
                <c:pt idx="543">
                  <c:v>64.16</c:v>
                </c:pt>
                <c:pt idx="544">
                  <c:v>64.17</c:v>
                </c:pt>
                <c:pt idx="545">
                  <c:v>64.19</c:v>
                </c:pt>
                <c:pt idx="546">
                  <c:v>64.06</c:v>
                </c:pt>
                <c:pt idx="547">
                  <c:v>63.9</c:v>
                </c:pt>
                <c:pt idx="548">
                  <c:v>63.75</c:v>
                </c:pt>
                <c:pt idx="549">
                  <c:v>63.72</c:v>
                </c:pt>
                <c:pt idx="550">
                  <c:v>63.76</c:v>
                </c:pt>
                <c:pt idx="551">
                  <c:v>63.83</c:v>
                </c:pt>
                <c:pt idx="552">
                  <c:v>63.9</c:v>
                </c:pt>
                <c:pt idx="553">
                  <c:v>63.97</c:v>
                </c:pt>
                <c:pt idx="554">
                  <c:v>64.02</c:v>
                </c:pt>
                <c:pt idx="555">
                  <c:v>64.069999999999993</c:v>
                </c:pt>
                <c:pt idx="556">
                  <c:v>64.099999999999994</c:v>
                </c:pt>
                <c:pt idx="557">
                  <c:v>64.14</c:v>
                </c:pt>
                <c:pt idx="558">
                  <c:v>64.17</c:v>
                </c:pt>
                <c:pt idx="559">
                  <c:v>64.22</c:v>
                </c:pt>
                <c:pt idx="560">
                  <c:v>64.19</c:v>
                </c:pt>
                <c:pt idx="561">
                  <c:v>64.16</c:v>
                </c:pt>
                <c:pt idx="562">
                  <c:v>64.16</c:v>
                </c:pt>
                <c:pt idx="563">
                  <c:v>64.13</c:v>
                </c:pt>
                <c:pt idx="564">
                  <c:v>64.06</c:v>
                </c:pt>
                <c:pt idx="565">
                  <c:v>63.98</c:v>
                </c:pt>
                <c:pt idx="566">
                  <c:v>63.89</c:v>
                </c:pt>
                <c:pt idx="567">
                  <c:v>63.8</c:v>
                </c:pt>
                <c:pt idx="568">
                  <c:v>63.71</c:v>
                </c:pt>
                <c:pt idx="569">
                  <c:v>63.62</c:v>
                </c:pt>
                <c:pt idx="570">
                  <c:v>63.54</c:v>
                </c:pt>
                <c:pt idx="571">
                  <c:v>63.41</c:v>
                </c:pt>
                <c:pt idx="572">
                  <c:v>63.3</c:v>
                </c:pt>
                <c:pt idx="573">
                  <c:v>63.19</c:v>
                </c:pt>
                <c:pt idx="574">
                  <c:v>63.1</c:v>
                </c:pt>
                <c:pt idx="575">
                  <c:v>63.03</c:v>
                </c:pt>
                <c:pt idx="576">
                  <c:v>62.94</c:v>
                </c:pt>
                <c:pt idx="577">
                  <c:v>62.99</c:v>
                </c:pt>
                <c:pt idx="578">
                  <c:v>63.02</c:v>
                </c:pt>
                <c:pt idx="579">
                  <c:v>63.02</c:v>
                </c:pt>
                <c:pt idx="580">
                  <c:v>63.02</c:v>
                </c:pt>
                <c:pt idx="581">
                  <c:v>63.1</c:v>
                </c:pt>
                <c:pt idx="582">
                  <c:v>63.21</c:v>
                </c:pt>
                <c:pt idx="583">
                  <c:v>63.31</c:v>
                </c:pt>
                <c:pt idx="584">
                  <c:v>63.4</c:v>
                </c:pt>
                <c:pt idx="585">
                  <c:v>63.5</c:v>
                </c:pt>
                <c:pt idx="586">
                  <c:v>63.59</c:v>
                </c:pt>
                <c:pt idx="587">
                  <c:v>63.69</c:v>
                </c:pt>
                <c:pt idx="588">
                  <c:v>63.77</c:v>
                </c:pt>
                <c:pt idx="589">
                  <c:v>63.78</c:v>
                </c:pt>
                <c:pt idx="590">
                  <c:v>63.86</c:v>
                </c:pt>
                <c:pt idx="591">
                  <c:v>63.9</c:v>
                </c:pt>
                <c:pt idx="592">
                  <c:v>63.97</c:v>
                </c:pt>
                <c:pt idx="593">
                  <c:v>63.95</c:v>
                </c:pt>
                <c:pt idx="594">
                  <c:v>63.9</c:v>
                </c:pt>
                <c:pt idx="595">
                  <c:v>63.85</c:v>
                </c:pt>
                <c:pt idx="596">
                  <c:v>63.82</c:v>
                </c:pt>
                <c:pt idx="597">
                  <c:v>63.8</c:v>
                </c:pt>
                <c:pt idx="598">
                  <c:v>63.78</c:v>
                </c:pt>
                <c:pt idx="599">
                  <c:v>63.78</c:v>
                </c:pt>
                <c:pt idx="600">
                  <c:v>63.78</c:v>
                </c:pt>
                <c:pt idx="601">
                  <c:v>63.81</c:v>
                </c:pt>
                <c:pt idx="602">
                  <c:v>63.83</c:v>
                </c:pt>
                <c:pt idx="603">
                  <c:v>63.88</c:v>
                </c:pt>
                <c:pt idx="604">
                  <c:v>63.95</c:v>
                </c:pt>
                <c:pt idx="605">
                  <c:v>64.02</c:v>
                </c:pt>
                <c:pt idx="606">
                  <c:v>64.09</c:v>
                </c:pt>
                <c:pt idx="607">
                  <c:v>64.16</c:v>
                </c:pt>
                <c:pt idx="608">
                  <c:v>64.23</c:v>
                </c:pt>
                <c:pt idx="609">
                  <c:v>64.290000000000006</c:v>
                </c:pt>
                <c:pt idx="610">
                  <c:v>64.349999999999994</c:v>
                </c:pt>
                <c:pt idx="611">
                  <c:v>64.400000000000006</c:v>
                </c:pt>
                <c:pt idx="612">
                  <c:v>64.430000000000007</c:v>
                </c:pt>
                <c:pt idx="613">
                  <c:v>64.430000000000007</c:v>
                </c:pt>
                <c:pt idx="614">
                  <c:v>64.42</c:v>
                </c:pt>
                <c:pt idx="615">
                  <c:v>64.44</c:v>
                </c:pt>
                <c:pt idx="616">
                  <c:v>64.48</c:v>
                </c:pt>
                <c:pt idx="617">
                  <c:v>64.52</c:v>
                </c:pt>
                <c:pt idx="618">
                  <c:v>64.569999999999993</c:v>
                </c:pt>
                <c:pt idx="619">
                  <c:v>64.599999999999994</c:v>
                </c:pt>
                <c:pt idx="620">
                  <c:v>64.64</c:v>
                </c:pt>
                <c:pt idx="621">
                  <c:v>64.67</c:v>
                </c:pt>
                <c:pt idx="622">
                  <c:v>64.7</c:v>
                </c:pt>
                <c:pt idx="623">
                  <c:v>64.72</c:v>
                </c:pt>
                <c:pt idx="624">
                  <c:v>64.739999999999995</c:v>
                </c:pt>
                <c:pt idx="625">
                  <c:v>64.760000000000005</c:v>
                </c:pt>
                <c:pt idx="626">
                  <c:v>64.77</c:v>
                </c:pt>
                <c:pt idx="627">
                  <c:v>64.78</c:v>
                </c:pt>
                <c:pt idx="628">
                  <c:v>64.8</c:v>
                </c:pt>
                <c:pt idx="629">
                  <c:v>64.81</c:v>
                </c:pt>
                <c:pt idx="630">
                  <c:v>64.83</c:v>
                </c:pt>
                <c:pt idx="631">
                  <c:v>64.83</c:v>
                </c:pt>
                <c:pt idx="632">
                  <c:v>64.84</c:v>
                </c:pt>
                <c:pt idx="633">
                  <c:v>64.849999999999994</c:v>
                </c:pt>
                <c:pt idx="634">
                  <c:v>64.86</c:v>
                </c:pt>
                <c:pt idx="635">
                  <c:v>64.87</c:v>
                </c:pt>
                <c:pt idx="636">
                  <c:v>64.88</c:v>
                </c:pt>
                <c:pt idx="637">
                  <c:v>64.88</c:v>
                </c:pt>
                <c:pt idx="638">
                  <c:v>64.88</c:v>
                </c:pt>
                <c:pt idx="639">
                  <c:v>64.89</c:v>
                </c:pt>
                <c:pt idx="640">
                  <c:v>64.89</c:v>
                </c:pt>
                <c:pt idx="641">
                  <c:v>64.900000000000006</c:v>
                </c:pt>
                <c:pt idx="642">
                  <c:v>64.89</c:v>
                </c:pt>
                <c:pt idx="643">
                  <c:v>64.89</c:v>
                </c:pt>
                <c:pt idx="644">
                  <c:v>64.88</c:v>
                </c:pt>
                <c:pt idx="645">
                  <c:v>64.88</c:v>
                </c:pt>
                <c:pt idx="646">
                  <c:v>64.88</c:v>
                </c:pt>
                <c:pt idx="647">
                  <c:v>64.89</c:v>
                </c:pt>
                <c:pt idx="648">
                  <c:v>64.89</c:v>
                </c:pt>
                <c:pt idx="649">
                  <c:v>64.89</c:v>
                </c:pt>
                <c:pt idx="650">
                  <c:v>64.900000000000006</c:v>
                </c:pt>
                <c:pt idx="651">
                  <c:v>64.900000000000006</c:v>
                </c:pt>
                <c:pt idx="652">
                  <c:v>64.900000000000006</c:v>
                </c:pt>
                <c:pt idx="653">
                  <c:v>64.900000000000006</c:v>
                </c:pt>
                <c:pt idx="654">
                  <c:v>64.900000000000006</c:v>
                </c:pt>
                <c:pt idx="655">
                  <c:v>64.900000000000006</c:v>
                </c:pt>
                <c:pt idx="656">
                  <c:v>64.900000000000006</c:v>
                </c:pt>
                <c:pt idx="657">
                  <c:v>64.900000000000006</c:v>
                </c:pt>
                <c:pt idx="658">
                  <c:v>64.900000000000006</c:v>
                </c:pt>
                <c:pt idx="659">
                  <c:v>64.900000000000006</c:v>
                </c:pt>
                <c:pt idx="660">
                  <c:v>64.900000000000006</c:v>
                </c:pt>
                <c:pt idx="661">
                  <c:v>64.900000000000006</c:v>
                </c:pt>
                <c:pt idx="662">
                  <c:v>64.91</c:v>
                </c:pt>
                <c:pt idx="663">
                  <c:v>64.91</c:v>
                </c:pt>
                <c:pt idx="664">
                  <c:v>64.91</c:v>
                </c:pt>
                <c:pt idx="665">
                  <c:v>64.91</c:v>
                </c:pt>
                <c:pt idx="666">
                  <c:v>64.91</c:v>
                </c:pt>
                <c:pt idx="667">
                  <c:v>64.91</c:v>
                </c:pt>
                <c:pt idx="668">
                  <c:v>64.91</c:v>
                </c:pt>
                <c:pt idx="669">
                  <c:v>64.91</c:v>
                </c:pt>
                <c:pt idx="670">
                  <c:v>64.900000000000006</c:v>
                </c:pt>
                <c:pt idx="671">
                  <c:v>64.900000000000006</c:v>
                </c:pt>
                <c:pt idx="672">
                  <c:v>64.900000000000006</c:v>
                </c:pt>
                <c:pt idx="673">
                  <c:v>64.900000000000006</c:v>
                </c:pt>
                <c:pt idx="674">
                  <c:v>64.91</c:v>
                </c:pt>
                <c:pt idx="675">
                  <c:v>64.91</c:v>
                </c:pt>
                <c:pt idx="676">
                  <c:v>64.91</c:v>
                </c:pt>
                <c:pt idx="677">
                  <c:v>64.91</c:v>
                </c:pt>
                <c:pt idx="678">
                  <c:v>64.91</c:v>
                </c:pt>
                <c:pt idx="679">
                  <c:v>64.91</c:v>
                </c:pt>
                <c:pt idx="680">
                  <c:v>64.91</c:v>
                </c:pt>
                <c:pt idx="681">
                  <c:v>64.91</c:v>
                </c:pt>
                <c:pt idx="682">
                  <c:v>64.91</c:v>
                </c:pt>
                <c:pt idx="683">
                  <c:v>64.91</c:v>
                </c:pt>
                <c:pt idx="684">
                  <c:v>64.91</c:v>
                </c:pt>
                <c:pt idx="685">
                  <c:v>64.91</c:v>
                </c:pt>
                <c:pt idx="686">
                  <c:v>64.91</c:v>
                </c:pt>
                <c:pt idx="687">
                  <c:v>64.91</c:v>
                </c:pt>
                <c:pt idx="688">
                  <c:v>64.91</c:v>
                </c:pt>
                <c:pt idx="689">
                  <c:v>64.91</c:v>
                </c:pt>
                <c:pt idx="690">
                  <c:v>64.91</c:v>
                </c:pt>
                <c:pt idx="691">
                  <c:v>64.91</c:v>
                </c:pt>
                <c:pt idx="692">
                  <c:v>64.91</c:v>
                </c:pt>
                <c:pt idx="693">
                  <c:v>64.91</c:v>
                </c:pt>
                <c:pt idx="694">
                  <c:v>64.91</c:v>
                </c:pt>
                <c:pt idx="695">
                  <c:v>64.91</c:v>
                </c:pt>
                <c:pt idx="696">
                  <c:v>64.91</c:v>
                </c:pt>
                <c:pt idx="697">
                  <c:v>64.91</c:v>
                </c:pt>
                <c:pt idx="698">
                  <c:v>64.91</c:v>
                </c:pt>
                <c:pt idx="699">
                  <c:v>64.91</c:v>
                </c:pt>
                <c:pt idx="700">
                  <c:v>64.91</c:v>
                </c:pt>
                <c:pt idx="701">
                  <c:v>64.91</c:v>
                </c:pt>
                <c:pt idx="702">
                  <c:v>64.91</c:v>
                </c:pt>
                <c:pt idx="703">
                  <c:v>64.91</c:v>
                </c:pt>
                <c:pt idx="704">
                  <c:v>64.91</c:v>
                </c:pt>
                <c:pt idx="705">
                  <c:v>64.91</c:v>
                </c:pt>
                <c:pt idx="706">
                  <c:v>64.91</c:v>
                </c:pt>
                <c:pt idx="707">
                  <c:v>64.91</c:v>
                </c:pt>
                <c:pt idx="708">
                  <c:v>64.91</c:v>
                </c:pt>
                <c:pt idx="709">
                  <c:v>64.91</c:v>
                </c:pt>
                <c:pt idx="710">
                  <c:v>64.91</c:v>
                </c:pt>
                <c:pt idx="711">
                  <c:v>64.91</c:v>
                </c:pt>
                <c:pt idx="712">
                  <c:v>64.91</c:v>
                </c:pt>
                <c:pt idx="713">
                  <c:v>64.92</c:v>
                </c:pt>
                <c:pt idx="714">
                  <c:v>64.91</c:v>
                </c:pt>
                <c:pt idx="715">
                  <c:v>64.92</c:v>
                </c:pt>
                <c:pt idx="716">
                  <c:v>64.91</c:v>
                </c:pt>
                <c:pt idx="717">
                  <c:v>64.91</c:v>
                </c:pt>
                <c:pt idx="718">
                  <c:v>64.91</c:v>
                </c:pt>
                <c:pt idx="719">
                  <c:v>64.92</c:v>
                </c:pt>
                <c:pt idx="720">
                  <c:v>64.91</c:v>
                </c:pt>
                <c:pt idx="721">
                  <c:v>64.91</c:v>
                </c:pt>
                <c:pt idx="722">
                  <c:v>64.91</c:v>
                </c:pt>
                <c:pt idx="723">
                  <c:v>64.91</c:v>
                </c:pt>
                <c:pt idx="724">
                  <c:v>64.91</c:v>
                </c:pt>
                <c:pt idx="725">
                  <c:v>64.91</c:v>
                </c:pt>
                <c:pt idx="726">
                  <c:v>64.92</c:v>
                </c:pt>
                <c:pt idx="727">
                  <c:v>64.92</c:v>
                </c:pt>
                <c:pt idx="728">
                  <c:v>64.92</c:v>
                </c:pt>
                <c:pt idx="729">
                  <c:v>64.91</c:v>
                </c:pt>
                <c:pt idx="730">
                  <c:v>64.91</c:v>
                </c:pt>
                <c:pt idx="731">
                  <c:v>64.91</c:v>
                </c:pt>
                <c:pt idx="732">
                  <c:v>64.91</c:v>
                </c:pt>
                <c:pt idx="733">
                  <c:v>64.91</c:v>
                </c:pt>
                <c:pt idx="734">
                  <c:v>64.91</c:v>
                </c:pt>
                <c:pt idx="735">
                  <c:v>64.91</c:v>
                </c:pt>
                <c:pt idx="736">
                  <c:v>64.91</c:v>
                </c:pt>
                <c:pt idx="737">
                  <c:v>64.91</c:v>
                </c:pt>
                <c:pt idx="738">
                  <c:v>64.91</c:v>
                </c:pt>
                <c:pt idx="739">
                  <c:v>64.92</c:v>
                </c:pt>
                <c:pt idx="740">
                  <c:v>64.92</c:v>
                </c:pt>
                <c:pt idx="741">
                  <c:v>64.92</c:v>
                </c:pt>
                <c:pt idx="742">
                  <c:v>64.92</c:v>
                </c:pt>
                <c:pt idx="743">
                  <c:v>64.91</c:v>
                </c:pt>
                <c:pt idx="744">
                  <c:v>64.91</c:v>
                </c:pt>
                <c:pt idx="745">
                  <c:v>64.91</c:v>
                </c:pt>
                <c:pt idx="746">
                  <c:v>64.91</c:v>
                </c:pt>
                <c:pt idx="747">
                  <c:v>64.91</c:v>
                </c:pt>
                <c:pt idx="748">
                  <c:v>64.91</c:v>
                </c:pt>
                <c:pt idx="749">
                  <c:v>64.91</c:v>
                </c:pt>
                <c:pt idx="750">
                  <c:v>64.91</c:v>
                </c:pt>
                <c:pt idx="751">
                  <c:v>64.91</c:v>
                </c:pt>
                <c:pt idx="752">
                  <c:v>64.91</c:v>
                </c:pt>
                <c:pt idx="753">
                  <c:v>64.92</c:v>
                </c:pt>
                <c:pt idx="754">
                  <c:v>64.92</c:v>
                </c:pt>
                <c:pt idx="755">
                  <c:v>64.92</c:v>
                </c:pt>
                <c:pt idx="756">
                  <c:v>64.91</c:v>
                </c:pt>
                <c:pt idx="757">
                  <c:v>64.91</c:v>
                </c:pt>
                <c:pt idx="758">
                  <c:v>64.91</c:v>
                </c:pt>
                <c:pt idx="759">
                  <c:v>64.91</c:v>
                </c:pt>
                <c:pt idx="760">
                  <c:v>64.91</c:v>
                </c:pt>
                <c:pt idx="761">
                  <c:v>64.91</c:v>
                </c:pt>
                <c:pt idx="762">
                  <c:v>64.91</c:v>
                </c:pt>
                <c:pt idx="763">
                  <c:v>64.91</c:v>
                </c:pt>
                <c:pt idx="764">
                  <c:v>64.91</c:v>
                </c:pt>
                <c:pt idx="765">
                  <c:v>64.91</c:v>
                </c:pt>
                <c:pt idx="766">
                  <c:v>64.91</c:v>
                </c:pt>
                <c:pt idx="767">
                  <c:v>64.91</c:v>
                </c:pt>
                <c:pt idx="768">
                  <c:v>64.91</c:v>
                </c:pt>
                <c:pt idx="769">
                  <c:v>64.92</c:v>
                </c:pt>
                <c:pt idx="770">
                  <c:v>64.92</c:v>
                </c:pt>
                <c:pt idx="771">
                  <c:v>64.92</c:v>
                </c:pt>
                <c:pt idx="772">
                  <c:v>64.92</c:v>
                </c:pt>
                <c:pt idx="773">
                  <c:v>64.92</c:v>
                </c:pt>
                <c:pt idx="774">
                  <c:v>64.92</c:v>
                </c:pt>
                <c:pt idx="775">
                  <c:v>64.92</c:v>
                </c:pt>
                <c:pt idx="776">
                  <c:v>64.92</c:v>
                </c:pt>
                <c:pt idx="777">
                  <c:v>64.92</c:v>
                </c:pt>
                <c:pt idx="778">
                  <c:v>64.92</c:v>
                </c:pt>
                <c:pt idx="779">
                  <c:v>64.92</c:v>
                </c:pt>
                <c:pt idx="780">
                  <c:v>64.92</c:v>
                </c:pt>
                <c:pt idx="781">
                  <c:v>64.92</c:v>
                </c:pt>
                <c:pt idx="782">
                  <c:v>64.92</c:v>
                </c:pt>
                <c:pt idx="783">
                  <c:v>64.92</c:v>
                </c:pt>
                <c:pt idx="784">
                  <c:v>64.92</c:v>
                </c:pt>
                <c:pt idx="785">
                  <c:v>64.92</c:v>
                </c:pt>
                <c:pt idx="786">
                  <c:v>64.92</c:v>
                </c:pt>
                <c:pt idx="787">
                  <c:v>64.92</c:v>
                </c:pt>
                <c:pt idx="788">
                  <c:v>64.92</c:v>
                </c:pt>
                <c:pt idx="789">
                  <c:v>64.92</c:v>
                </c:pt>
                <c:pt idx="790">
                  <c:v>64.92</c:v>
                </c:pt>
                <c:pt idx="791">
                  <c:v>64.92</c:v>
                </c:pt>
                <c:pt idx="792">
                  <c:v>64.92</c:v>
                </c:pt>
                <c:pt idx="793">
                  <c:v>64.92</c:v>
                </c:pt>
                <c:pt idx="794">
                  <c:v>64.92</c:v>
                </c:pt>
                <c:pt idx="795">
                  <c:v>64.92</c:v>
                </c:pt>
                <c:pt idx="796">
                  <c:v>64.92</c:v>
                </c:pt>
                <c:pt idx="797">
                  <c:v>64.92</c:v>
                </c:pt>
                <c:pt idx="798">
                  <c:v>64.92</c:v>
                </c:pt>
                <c:pt idx="799">
                  <c:v>64.92</c:v>
                </c:pt>
                <c:pt idx="800">
                  <c:v>64.930000000000007</c:v>
                </c:pt>
                <c:pt idx="801">
                  <c:v>64.930000000000007</c:v>
                </c:pt>
                <c:pt idx="802">
                  <c:v>64.930000000000007</c:v>
                </c:pt>
                <c:pt idx="803">
                  <c:v>64.930000000000007</c:v>
                </c:pt>
                <c:pt idx="804">
                  <c:v>64.92</c:v>
                </c:pt>
                <c:pt idx="805">
                  <c:v>64.92</c:v>
                </c:pt>
                <c:pt idx="806">
                  <c:v>64.92</c:v>
                </c:pt>
                <c:pt idx="807">
                  <c:v>64.92</c:v>
                </c:pt>
                <c:pt idx="808">
                  <c:v>64.92</c:v>
                </c:pt>
                <c:pt idx="809">
                  <c:v>64.930000000000007</c:v>
                </c:pt>
                <c:pt idx="810">
                  <c:v>64.930000000000007</c:v>
                </c:pt>
                <c:pt idx="811">
                  <c:v>64.930000000000007</c:v>
                </c:pt>
                <c:pt idx="812">
                  <c:v>64.930000000000007</c:v>
                </c:pt>
                <c:pt idx="813">
                  <c:v>64.930000000000007</c:v>
                </c:pt>
                <c:pt idx="814">
                  <c:v>64.930000000000007</c:v>
                </c:pt>
                <c:pt idx="815">
                  <c:v>64.930000000000007</c:v>
                </c:pt>
                <c:pt idx="816">
                  <c:v>64.930000000000007</c:v>
                </c:pt>
                <c:pt idx="817">
                  <c:v>64.930000000000007</c:v>
                </c:pt>
                <c:pt idx="818">
                  <c:v>64.930000000000007</c:v>
                </c:pt>
                <c:pt idx="819">
                  <c:v>64.94</c:v>
                </c:pt>
                <c:pt idx="820">
                  <c:v>64.94</c:v>
                </c:pt>
                <c:pt idx="821">
                  <c:v>64.94</c:v>
                </c:pt>
                <c:pt idx="822">
                  <c:v>64.94</c:v>
                </c:pt>
                <c:pt idx="823">
                  <c:v>64.94</c:v>
                </c:pt>
                <c:pt idx="824">
                  <c:v>64.94</c:v>
                </c:pt>
                <c:pt idx="825">
                  <c:v>64.94</c:v>
                </c:pt>
                <c:pt idx="826">
                  <c:v>64.94</c:v>
                </c:pt>
                <c:pt idx="827">
                  <c:v>64.94</c:v>
                </c:pt>
                <c:pt idx="828">
                  <c:v>64.95</c:v>
                </c:pt>
                <c:pt idx="829">
                  <c:v>64.95</c:v>
                </c:pt>
                <c:pt idx="830">
                  <c:v>64.95</c:v>
                </c:pt>
                <c:pt idx="831">
                  <c:v>64.95</c:v>
                </c:pt>
                <c:pt idx="832">
                  <c:v>64.95</c:v>
                </c:pt>
                <c:pt idx="833">
                  <c:v>64.95</c:v>
                </c:pt>
                <c:pt idx="834">
                  <c:v>64.95</c:v>
                </c:pt>
                <c:pt idx="835">
                  <c:v>64.95</c:v>
                </c:pt>
                <c:pt idx="836">
                  <c:v>64.95</c:v>
                </c:pt>
                <c:pt idx="837">
                  <c:v>64.95</c:v>
                </c:pt>
                <c:pt idx="838">
                  <c:v>64.95</c:v>
                </c:pt>
                <c:pt idx="839">
                  <c:v>64.95</c:v>
                </c:pt>
                <c:pt idx="840">
                  <c:v>64.95</c:v>
                </c:pt>
                <c:pt idx="841">
                  <c:v>64.95</c:v>
                </c:pt>
                <c:pt idx="842">
                  <c:v>64.95</c:v>
                </c:pt>
                <c:pt idx="843">
                  <c:v>64.95</c:v>
                </c:pt>
                <c:pt idx="844">
                  <c:v>64.959999999999994</c:v>
                </c:pt>
                <c:pt idx="845">
                  <c:v>64.959999999999994</c:v>
                </c:pt>
                <c:pt idx="846">
                  <c:v>64.959999999999994</c:v>
                </c:pt>
                <c:pt idx="847">
                  <c:v>64.959999999999994</c:v>
                </c:pt>
                <c:pt idx="848">
                  <c:v>64.959999999999994</c:v>
                </c:pt>
                <c:pt idx="849">
                  <c:v>64.959999999999994</c:v>
                </c:pt>
                <c:pt idx="850">
                  <c:v>64.959999999999994</c:v>
                </c:pt>
                <c:pt idx="851">
                  <c:v>64.95</c:v>
                </c:pt>
                <c:pt idx="852">
                  <c:v>64.95</c:v>
                </c:pt>
                <c:pt idx="853">
                  <c:v>64.95</c:v>
                </c:pt>
                <c:pt idx="854">
                  <c:v>64.94</c:v>
                </c:pt>
                <c:pt idx="855">
                  <c:v>64.94</c:v>
                </c:pt>
                <c:pt idx="856">
                  <c:v>64.94</c:v>
                </c:pt>
                <c:pt idx="857">
                  <c:v>64.930000000000007</c:v>
                </c:pt>
                <c:pt idx="858">
                  <c:v>64.930000000000007</c:v>
                </c:pt>
                <c:pt idx="859">
                  <c:v>64.92</c:v>
                </c:pt>
                <c:pt idx="860">
                  <c:v>64.92</c:v>
                </c:pt>
                <c:pt idx="861">
                  <c:v>64.92</c:v>
                </c:pt>
                <c:pt idx="862">
                  <c:v>64.91</c:v>
                </c:pt>
                <c:pt idx="863">
                  <c:v>64.91</c:v>
                </c:pt>
                <c:pt idx="864">
                  <c:v>64.91</c:v>
                </c:pt>
                <c:pt idx="865">
                  <c:v>64.91</c:v>
                </c:pt>
                <c:pt idx="866">
                  <c:v>64.900000000000006</c:v>
                </c:pt>
                <c:pt idx="867">
                  <c:v>64.900000000000006</c:v>
                </c:pt>
                <c:pt idx="868">
                  <c:v>64.900000000000006</c:v>
                </c:pt>
                <c:pt idx="869">
                  <c:v>64.89</c:v>
                </c:pt>
                <c:pt idx="870">
                  <c:v>64.89</c:v>
                </c:pt>
                <c:pt idx="871">
                  <c:v>64.89</c:v>
                </c:pt>
                <c:pt idx="872">
                  <c:v>64.89</c:v>
                </c:pt>
                <c:pt idx="873">
                  <c:v>64.88</c:v>
                </c:pt>
                <c:pt idx="874">
                  <c:v>64.88</c:v>
                </c:pt>
                <c:pt idx="875">
                  <c:v>64.88</c:v>
                </c:pt>
                <c:pt idx="876">
                  <c:v>64.87</c:v>
                </c:pt>
                <c:pt idx="877">
                  <c:v>64.87</c:v>
                </c:pt>
                <c:pt idx="878">
                  <c:v>64.87</c:v>
                </c:pt>
                <c:pt idx="879">
                  <c:v>64.86</c:v>
                </c:pt>
                <c:pt idx="880">
                  <c:v>64.86</c:v>
                </c:pt>
                <c:pt idx="881">
                  <c:v>64.86</c:v>
                </c:pt>
                <c:pt idx="882">
                  <c:v>64.849999999999994</c:v>
                </c:pt>
                <c:pt idx="883">
                  <c:v>64.849999999999994</c:v>
                </c:pt>
                <c:pt idx="884">
                  <c:v>64.849999999999994</c:v>
                </c:pt>
                <c:pt idx="885">
                  <c:v>64.849999999999994</c:v>
                </c:pt>
                <c:pt idx="886">
                  <c:v>64.84</c:v>
                </c:pt>
                <c:pt idx="887">
                  <c:v>64.84</c:v>
                </c:pt>
                <c:pt idx="888">
                  <c:v>64.84</c:v>
                </c:pt>
                <c:pt idx="889">
                  <c:v>64.83</c:v>
                </c:pt>
                <c:pt idx="890">
                  <c:v>64.83</c:v>
                </c:pt>
                <c:pt idx="891">
                  <c:v>64.83</c:v>
                </c:pt>
                <c:pt idx="892">
                  <c:v>64.819999999999993</c:v>
                </c:pt>
                <c:pt idx="893">
                  <c:v>64.819999999999993</c:v>
                </c:pt>
                <c:pt idx="894">
                  <c:v>64.819999999999993</c:v>
                </c:pt>
                <c:pt idx="895">
                  <c:v>64.819999999999993</c:v>
                </c:pt>
                <c:pt idx="896">
                  <c:v>64.81</c:v>
                </c:pt>
                <c:pt idx="897">
                  <c:v>64.81</c:v>
                </c:pt>
                <c:pt idx="898">
                  <c:v>64.81</c:v>
                </c:pt>
                <c:pt idx="899">
                  <c:v>64.81</c:v>
                </c:pt>
                <c:pt idx="900">
                  <c:v>64.8</c:v>
                </c:pt>
                <c:pt idx="901">
                  <c:v>64.8</c:v>
                </c:pt>
                <c:pt idx="902">
                  <c:v>64.8</c:v>
                </c:pt>
                <c:pt idx="903">
                  <c:v>64.8</c:v>
                </c:pt>
                <c:pt idx="904">
                  <c:v>64.790000000000006</c:v>
                </c:pt>
                <c:pt idx="905">
                  <c:v>64.790000000000006</c:v>
                </c:pt>
                <c:pt idx="906">
                  <c:v>64.790000000000006</c:v>
                </c:pt>
                <c:pt idx="907">
                  <c:v>64.790000000000006</c:v>
                </c:pt>
                <c:pt idx="908">
                  <c:v>64.78</c:v>
                </c:pt>
                <c:pt idx="909">
                  <c:v>64.78</c:v>
                </c:pt>
                <c:pt idx="910">
                  <c:v>64.78</c:v>
                </c:pt>
                <c:pt idx="911">
                  <c:v>64.78</c:v>
                </c:pt>
                <c:pt idx="912">
                  <c:v>64.77</c:v>
                </c:pt>
                <c:pt idx="913">
                  <c:v>64.77</c:v>
                </c:pt>
                <c:pt idx="914">
                  <c:v>64.77</c:v>
                </c:pt>
                <c:pt idx="915">
                  <c:v>64.77</c:v>
                </c:pt>
                <c:pt idx="916">
                  <c:v>64.760000000000005</c:v>
                </c:pt>
                <c:pt idx="917">
                  <c:v>64.760000000000005</c:v>
                </c:pt>
                <c:pt idx="918">
                  <c:v>64.760000000000005</c:v>
                </c:pt>
                <c:pt idx="919">
                  <c:v>64.760000000000005</c:v>
                </c:pt>
                <c:pt idx="920">
                  <c:v>64.75</c:v>
                </c:pt>
                <c:pt idx="921">
                  <c:v>64.75</c:v>
                </c:pt>
                <c:pt idx="922">
                  <c:v>64.75</c:v>
                </c:pt>
                <c:pt idx="923">
                  <c:v>64.739999999999995</c:v>
                </c:pt>
                <c:pt idx="924">
                  <c:v>64.739999999999995</c:v>
                </c:pt>
                <c:pt idx="925">
                  <c:v>64.739999999999995</c:v>
                </c:pt>
                <c:pt idx="926">
                  <c:v>64.739999999999995</c:v>
                </c:pt>
                <c:pt idx="927">
                  <c:v>64.73</c:v>
                </c:pt>
                <c:pt idx="928">
                  <c:v>64.73</c:v>
                </c:pt>
                <c:pt idx="929">
                  <c:v>64.73</c:v>
                </c:pt>
                <c:pt idx="930">
                  <c:v>64.72</c:v>
                </c:pt>
                <c:pt idx="931">
                  <c:v>64.72</c:v>
                </c:pt>
                <c:pt idx="932">
                  <c:v>64.72</c:v>
                </c:pt>
                <c:pt idx="933">
                  <c:v>64.72</c:v>
                </c:pt>
                <c:pt idx="934">
                  <c:v>64.709999999999994</c:v>
                </c:pt>
                <c:pt idx="935">
                  <c:v>64.709999999999994</c:v>
                </c:pt>
                <c:pt idx="936">
                  <c:v>64.709999999999994</c:v>
                </c:pt>
                <c:pt idx="937">
                  <c:v>64.709999999999994</c:v>
                </c:pt>
                <c:pt idx="938">
                  <c:v>64.7</c:v>
                </c:pt>
                <c:pt idx="939">
                  <c:v>64.7</c:v>
                </c:pt>
                <c:pt idx="940">
                  <c:v>64.7</c:v>
                </c:pt>
                <c:pt idx="941">
                  <c:v>64.7</c:v>
                </c:pt>
                <c:pt idx="942">
                  <c:v>64.69</c:v>
                </c:pt>
                <c:pt idx="943">
                  <c:v>64.69</c:v>
                </c:pt>
                <c:pt idx="944">
                  <c:v>64.69</c:v>
                </c:pt>
                <c:pt idx="945">
                  <c:v>64.69</c:v>
                </c:pt>
                <c:pt idx="946">
                  <c:v>64.680000000000007</c:v>
                </c:pt>
                <c:pt idx="947">
                  <c:v>64.680000000000007</c:v>
                </c:pt>
                <c:pt idx="948">
                  <c:v>64.680000000000007</c:v>
                </c:pt>
                <c:pt idx="949">
                  <c:v>64.680000000000007</c:v>
                </c:pt>
                <c:pt idx="950">
                  <c:v>64.67</c:v>
                </c:pt>
                <c:pt idx="951">
                  <c:v>64.67</c:v>
                </c:pt>
                <c:pt idx="952">
                  <c:v>64.67</c:v>
                </c:pt>
                <c:pt idx="953">
                  <c:v>64.67</c:v>
                </c:pt>
                <c:pt idx="954">
                  <c:v>64.66</c:v>
                </c:pt>
                <c:pt idx="955">
                  <c:v>64.66</c:v>
                </c:pt>
                <c:pt idx="956">
                  <c:v>64.66</c:v>
                </c:pt>
                <c:pt idx="957">
                  <c:v>64.66</c:v>
                </c:pt>
                <c:pt idx="958">
                  <c:v>64.66</c:v>
                </c:pt>
                <c:pt idx="959">
                  <c:v>64.650000000000006</c:v>
                </c:pt>
                <c:pt idx="960">
                  <c:v>64.650000000000006</c:v>
                </c:pt>
                <c:pt idx="961">
                  <c:v>64.650000000000006</c:v>
                </c:pt>
                <c:pt idx="962">
                  <c:v>64.650000000000006</c:v>
                </c:pt>
                <c:pt idx="963">
                  <c:v>64.64</c:v>
                </c:pt>
                <c:pt idx="964">
                  <c:v>64.64</c:v>
                </c:pt>
                <c:pt idx="965">
                  <c:v>64.64</c:v>
                </c:pt>
                <c:pt idx="966">
                  <c:v>64.64</c:v>
                </c:pt>
                <c:pt idx="967">
                  <c:v>64.63</c:v>
                </c:pt>
                <c:pt idx="968">
                  <c:v>64.63</c:v>
                </c:pt>
                <c:pt idx="969">
                  <c:v>64.63</c:v>
                </c:pt>
                <c:pt idx="970">
                  <c:v>64.63</c:v>
                </c:pt>
                <c:pt idx="971">
                  <c:v>64.62</c:v>
                </c:pt>
                <c:pt idx="972">
                  <c:v>64.62</c:v>
                </c:pt>
                <c:pt idx="973">
                  <c:v>64.62</c:v>
                </c:pt>
                <c:pt idx="974">
                  <c:v>64.62</c:v>
                </c:pt>
                <c:pt idx="975">
                  <c:v>64.62</c:v>
                </c:pt>
                <c:pt idx="976">
                  <c:v>64.61</c:v>
                </c:pt>
                <c:pt idx="977">
                  <c:v>64.61</c:v>
                </c:pt>
                <c:pt idx="978">
                  <c:v>64.61</c:v>
                </c:pt>
                <c:pt idx="979">
                  <c:v>64.61</c:v>
                </c:pt>
                <c:pt idx="980">
                  <c:v>64.599999999999994</c:v>
                </c:pt>
                <c:pt idx="981">
                  <c:v>64.599999999999994</c:v>
                </c:pt>
                <c:pt idx="982">
                  <c:v>64.599999999999994</c:v>
                </c:pt>
                <c:pt idx="983">
                  <c:v>64.599999999999994</c:v>
                </c:pt>
                <c:pt idx="984">
                  <c:v>64.599999999999994</c:v>
                </c:pt>
                <c:pt idx="985">
                  <c:v>64.59</c:v>
                </c:pt>
                <c:pt idx="986">
                  <c:v>64.59</c:v>
                </c:pt>
                <c:pt idx="987">
                  <c:v>64.59</c:v>
                </c:pt>
                <c:pt idx="988">
                  <c:v>64.59</c:v>
                </c:pt>
                <c:pt idx="989">
                  <c:v>64.58</c:v>
                </c:pt>
                <c:pt idx="990">
                  <c:v>64.58</c:v>
                </c:pt>
                <c:pt idx="991">
                  <c:v>64.58</c:v>
                </c:pt>
                <c:pt idx="992">
                  <c:v>64.58</c:v>
                </c:pt>
                <c:pt idx="993">
                  <c:v>64.58</c:v>
                </c:pt>
                <c:pt idx="994">
                  <c:v>64.569999999999993</c:v>
                </c:pt>
                <c:pt idx="995">
                  <c:v>64.569999999999993</c:v>
                </c:pt>
                <c:pt idx="996">
                  <c:v>64.569999999999993</c:v>
                </c:pt>
                <c:pt idx="997">
                  <c:v>64.569999999999993</c:v>
                </c:pt>
                <c:pt idx="998">
                  <c:v>64.569999999999993</c:v>
                </c:pt>
                <c:pt idx="999">
                  <c:v>64.56</c:v>
                </c:pt>
                <c:pt idx="1000">
                  <c:v>64.56</c:v>
                </c:pt>
                <c:pt idx="1001">
                  <c:v>64.56</c:v>
                </c:pt>
                <c:pt idx="1002">
                  <c:v>64.56</c:v>
                </c:pt>
                <c:pt idx="1003">
                  <c:v>64.55</c:v>
                </c:pt>
                <c:pt idx="1004">
                  <c:v>64.55</c:v>
                </c:pt>
                <c:pt idx="1005">
                  <c:v>64.55</c:v>
                </c:pt>
                <c:pt idx="1006">
                  <c:v>64.55</c:v>
                </c:pt>
                <c:pt idx="1007">
                  <c:v>64.540000000000006</c:v>
                </c:pt>
                <c:pt idx="1008">
                  <c:v>64.540000000000006</c:v>
                </c:pt>
                <c:pt idx="1009">
                  <c:v>64.540000000000006</c:v>
                </c:pt>
                <c:pt idx="1010">
                  <c:v>64.540000000000006</c:v>
                </c:pt>
                <c:pt idx="1011">
                  <c:v>64.540000000000006</c:v>
                </c:pt>
                <c:pt idx="1012">
                  <c:v>64.53</c:v>
                </c:pt>
                <c:pt idx="1013">
                  <c:v>64.53</c:v>
                </c:pt>
                <c:pt idx="1014">
                  <c:v>64.53</c:v>
                </c:pt>
                <c:pt idx="1015">
                  <c:v>64.53</c:v>
                </c:pt>
                <c:pt idx="1016">
                  <c:v>64.52</c:v>
                </c:pt>
                <c:pt idx="1017">
                  <c:v>64.52</c:v>
                </c:pt>
                <c:pt idx="1018">
                  <c:v>64.52</c:v>
                </c:pt>
                <c:pt idx="1019">
                  <c:v>64.52</c:v>
                </c:pt>
                <c:pt idx="1020">
                  <c:v>64.52</c:v>
                </c:pt>
                <c:pt idx="1021">
                  <c:v>64.510000000000005</c:v>
                </c:pt>
                <c:pt idx="1022">
                  <c:v>64.510000000000005</c:v>
                </c:pt>
                <c:pt idx="1023">
                  <c:v>64.510000000000005</c:v>
                </c:pt>
                <c:pt idx="1024">
                  <c:v>64.510000000000005</c:v>
                </c:pt>
                <c:pt idx="1025">
                  <c:v>64.5</c:v>
                </c:pt>
                <c:pt idx="1026">
                  <c:v>64.5</c:v>
                </c:pt>
                <c:pt idx="1027">
                  <c:v>64.5</c:v>
                </c:pt>
                <c:pt idx="1028">
                  <c:v>64.5</c:v>
                </c:pt>
                <c:pt idx="1029">
                  <c:v>64.5</c:v>
                </c:pt>
                <c:pt idx="1030">
                  <c:v>64.489999999999995</c:v>
                </c:pt>
                <c:pt idx="1031">
                  <c:v>64.489999999999995</c:v>
                </c:pt>
                <c:pt idx="1032">
                  <c:v>64.489999999999995</c:v>
                </c:pt>
                <c:pt idx="1033">
                  <c:v>64.489999999999995</c:v>
                </c:pt>
                <c:pt idx="1034">
                  <c:v>64.48</c:v>
                </c:pt>
                <c:pt idx="1035">
                  <c:v>64.48</c:v>
                </c:pt>
                <c:pt idx="1036">
                  <c:v>64.48</c:v>
                </c:pt>
                <c:pt idx="1037">
                  <c:v>64.48</c:v>
                </c:pt>
                <c:pt idx="1038">
                  <c:v>64.48</c:v>
                </c:pt>
                <c:pt idx="1039">
                  <c:v>64.47</c:v>
                </c:pt>
                <c:pt idx="1040">
                  <c:v>64.47</c:v>
                </c:pt>
                <c:pt idx="1041">
                  <c:v>64.47</c:v>
                </c:pt>
                <c:pt idx="1042">
                  <c:v>64.47</c:v>
                </c:pt>
                <c:pt idx="1043">
                  <c:v>64.459999999999994</c:v>
                </c:pt>
                <c:pt idx="1044">
                  <c:v>64.459999999999994</c:v>
                </c:pt>
                <c:pt idx="1045">
                  <c:v>64.459999999999994</c:v>
                </c:pt>
                <c:pt idx="1046">
                  <c:v>64.459999999999994</c:v>
                </c:pt>
                <c:pt idx="1047">
                  <c:v>64.45</c:v>
                </c:pt>
                <c:pt idx="1048">
                  <c:v>64.45</c:v>
                </c:pt>
                <c:pt idx="1049">
                  <c:v>64.45</c:v>
                </c:pt>
                <c:pt idx="1050">
                  <c:v>64.45</c:v>
                </c:pt>
                <c:pt idx="1051">
                  <c:v>64.45</c:v>
                </c:pt>
                <c:pt idx="1052">
                  <c:v>64.44</c:v>
                </c:pt>
                <c:pt idx="1053">
                  <c:v>64.44</c:v>
                </c:pt>
                <c:pt idx="1054">
                  <c:v>64.44</c:v>
                </c:pt>
                <c:pt idx="1055">
                  <c:v>64.44</c:v>
                </c:pt>
                <c:pt idx="1056">
                  <c:v>64.430000000000007</c:v>
                </c:pt>
                <c:pt idx="1057">
                  <c:v>64.430000000000007</c:v>
                </c:pt>
                <c:pt idx="1058">
                  <c:v>64.430000000000007</c:v>
                </c:pt>
                <c:pt idx="1059">
                  <c:v>64.430000000000007</c:v>
                </c:pt>
                <c:pt idx="1060">
                  <c:v>64.42</c:v>
                </c:pt>
                <c:pt idx="1061">
                  <c:v>64.42</c:v>
                </c:pt>
                <c:pt idx="1062">
                  <c:v>64.42</c:v>
                </c:pt>
                <c:pt idx="1063">
                  <c:v>64.42</c:v>
                </c:pt>
                <c:pt idx="1064">
                  <c:v>64.42</c:v>
                </c:pt>
                <c:pt idx="1065">
                  <c:v>64.41</c:v>
                </c:pt>
                <c:pt idx="1066">
                  <c:v>64.41</c:v>
                </c:pt>
                <c:pt idx="1067">
                  <c:v>64.41</c:v>
                </c:pt>
                <c:pt idx="1068">
                  <c:v>64.41</c:v>
                </c:pt>
                <c:pt idx="1069">
                  <c:v>64.400000000000006</c:v>
                </c:pt>
                <c:pt idx="1070">
                  <c:v>64.400000000000006</c:v>
                </c:pt>
                <c:pt idx="1071">
                  <c:v>64.400000000000006</c:v>
                </c:pt>
                <c:pt idx="1072">
                  <c:v>64.400000000000006</c:v>
                </c:pt>
                <c:pt idx="1073">
                  <c:v>64.39</c:v>
                </c:pt>
                <c:pt idx="1074">
                  <c:v>64.39</c:v>
                </c:pt>
                <c:pt idx="1075">
                  <c:v>64.39</c:v>
                </c:pt>
                <c:pt idx="1076">
                  <c:v>64.39</c:v>
                </c:pt>
                <c:pt idx="1077">
                  <c:v>64.38</c:v>
                </c:pt>
                <c:pt idx="1078">
                  <c:v>64.38</c:v>
                </c:pt>
                <c:pt idx="1079">
                  <c:v>64.38</c:v>
                </c:pt>
                <c:pt idx="1080">
                  <c:v>64.38</c:v>
                </c:pt>
                <c:pt idx="1081">
                  <c:v>64.37</c:v>
                </c:pt>
                <c:pt idx="1082">
                  <c:v>64.37</c:v>
                </c:pt>
                <c:pt idx="1083">
                  <c:v>64.37</c:v>
                </c:pt>
                <c:pt idx="1084">
                  <c:v>64.37</c:v>
                </c:pt>
                <c:pt idx="1085">
                  <c:v>64.36</c:v>
                </c:pt>
                <c:pt idx="1086">
                  <c:v>64.36</c:v>
                </c:pt>
                <c:pt idx="1087">
                  <c:v>64.36</c:v>
                </c:pt>
                <c:pt idx="1088">
                  <c:v>64.36</c:v>
                </c:pt>
                <c:pt idx="1089">
                  <c:v>64.349999999999994</c:v>
                </c:pt>
                <c:pt idx="1090">
                  <c:v>64.349999999999994</c:v>
                </c:pt>
                <c:pt idx="1091">
                  <c:v>64.349999999999994</c:v>
                </c:pt>
                <c:pt idx="1092">
                  <c:v>64.349999999999994</c:v>
                </c:pt>
                <c:pt idx="1093">
                  <c:v>64.34</c:v>
                </c:pt>
                <c:pt idx="1094">
                  <c:v>64.34</c:v>
                </c:pt>
                <c:pt idx="1095">
                  <c:v>64.34</c:v>
                </c:pt>
                <c:pt idx="1096">
                  <c:v>64.34</c:v>
                </c:pt>
                <c:pt idx="1097">
                  <c:v>64.33</c:v>
                </c:pt>
                <c:pt idx="1098">
                  <c:v>64.33</c:v>
                </c:pt>
                <c:pt idx="1099">
                  <c:v>64.33</c:v>
                </c:pt>
                <c:pt idx="1100">
                  <c:v>64.319999999999993</c:v>
                </c:pt>
                <c:pt idx="1101">
                  <c:v>64.319999999999993</c:v>
                </c:pt>
                <c:pt idx="1102">
                  <c:v>64.319999999999993</c:v>
                </c:pt>
                <c:pt idx="1103">
                  <c:v>64.319999999999993</c:v>
                </c:pt>
                <c:pt idx="1104">
                  <c:v>64.31</c:v>
                </c:pt>
                <c:pt idx="1105">
                  <c:v>64.31</c:v>
                </c:pt>
                <c:pt idx="1106">
                  <c:v>64.31</c:v>
                </c:pt>
                <c:pt idx="1107">
                  <c:v>64.3</c:v>
                </c:pt>
                <c:pt idx="1108">
                  <c:v>64.3</c:v>
                </c:pt>
                <c:pt idx="1109">
                  <c:v>64.3</c:v>
                </c:pt>
                <c:pt idx="1110">
                  <c:v>64.290000000000006</c:v>
                </c:pt>
                <c:pt idx="1111">
                  <c:v>64.290000000000006</c:v>
                </c:pt>
                <c:pt idx="1112">
                  <c:v>64.290000000000006</c:v>
                </c:pt>
                <c:pt idx="1113">
                  <c:v>64.28</c:v>
                </c:pt>
                <c:pt idx="1114">
                  <c:v>64.28</c:v>
                </c:pt>
                <c:pt idx="1115">
                  <c:v>64.28</c:v>
                </c:pt>
                <c:pt idx="1116">
                  <c:v>64.27</c:v>
                </c:pt>
                <c:pt idx="1117">
                  <c:v>64.27</c:v>
                </c:pt>
                <c:pt idx="1118">
                  <c:v>64.27</c:v>
                </c:pt>
                <c:pt idx="1119">
                  <c:v>64.260000000000005</c:v>
                </c:pt>
                <c:pt idx="1120">
                  <c:v>64.260000000000005</c:v>
                </c:pt>
                <c:pt idx="1121">
                  <c:v>64.260000000000005</c:v>
                </c:pt>
                <c:pt idx="1122">
                  <c:v>64.25</c:v>
                </c:pt>
                <c:pt idx="1123">
                  <c:v>64.25</c:v>
                </c:pt>
                <c:pt idx="1124">
                  <c:v>64.25</c:v>
                </c:pt>
                <c:pt idx="1125">
                  <c:v>64.25</c:v>
                </c:pt>
                <c:pt idx="1126">
                  <c:v>64.239999999999995</c:v>
                </c:pt>
                <c:pt idx="1127">
                  <c:v>64.239999999999995</c:v>
                </c:pt>
                <c:pt idx="1128">
                  <c:v>64.239999999999995</c:v>
                </c:pt>
                <c:pt idx="1129">
                  <c:v>64.23</c:v>
                </c:pt>
                <c:pt idx="1130">
                  <c:v>64.23</c:v>
                </c:pt>
                <c:pt idx="1131">
                  <c:v>64.23</c:v>
                </c:pt>
                <c:pt idx="1132">
                  <c:v>64.22</c:v>
                </c:pt>
                <c:pt idx="1133">
                  <c:v>64.22</c:v>
                </c:pt>
                <c:pt idx="1134">
                  <c:v>64.22</c:v>
                </c:pt>
                <c:pt idx="1135">
                  <c:v>64.209999999999994</c:v>
                </c:pt>
                <c:pt idx="1136">
                  <c:v>64.209999999999994</c:v>
                </c:pt>
                <c:pt idx="1137">
                  <c:v>64.209999999999994</c:v>
                </c:pt>
                <c:pt idx="1138">
                  <c:v>64.2</c:v>
                </c:pt>
                <c:pt idx="1139">
                  <c:v>64.2</c:v>
                </c:pt>
                <c:pt idx="1140">
                  <c:v>64.19</c:v>
                </c:pt>
                <c:pt idx="1141">
                  <c:v>64.19</c:v>
                </c:pt>
                <c:pt idx="1142">
                  <c:v>64.19</c:v>
                </c:pt>
                <c:pt idx="1143">
                  <c:v>64.180000000000007</c:v>
                </c:pt>
                <c:pt idx="1144">
                  <c:v>64.180000000000007</c:v>
                </c:pt>
                <c:pt idx="1145">
                  <c:v>64.180000000000007</c:v>
                </c:pt>
                <c:pt idx="1146">
                  <c:v>64.17</c:v>
                </c:pt>
                <c:pt idx="1147">
                  <c:v>64.17</c:v>
                </c:pt>
                <c:pt idx="1148">
                  <c:v>64.16</c:v>
                </c:pt>
                <c:pt idx="1149">
                  <c:v>64.16</c:v>
                </c:pt>
                <c:pt idx="1150">
                  <c:v>64.16</c:v>
                </c:pt>
                <c:pt idx="1151">
                  <c:v>64.150000000000006</c:v>
                </c:pt>
                <c:pt idx="1152">
                  <c:v>64.150000000000006</c:v>
                </c:pt>
                <c:pt idx="1153">
                  <c:v>64.14</c:v>
                </c:pt>
                <c:pt idx="1154">
                  <c:v>64.14</c:v>
                </c:pt>
                <c:pt idx="1155">
                  <c:v>64.14</c:v>
                </c:pt>
                <c:pt idx="1156">
                  <c:v>64.13</c:v>
                </c:pt>
                <c:pt idx="1157">
                  <c:v>64.13</c:v>
                </c:pt>
                <c:pt idx="1158">
                  <c:v>64.12</c:v>
                </c:pt>
                <c:pt idx="1159">
                  <c:v>64.12</c:v>
                </c:pt>
                <c:pt idx="1160">
                  <c:v>64.12</c:v>
                </c:pt>
                <c:pt idx="1161">
                  <c:v>64.11</c:v>
                </c:pt>
                <c:pt idx="1162">
                  <c:v>64.11</c:v>
                </c:pt>
                <c:pt idx="1163">
                  <c:v>64.099999999999994</c:v>
                </c:pt>
                <c:pt idx="1164">
                  <c:v>64.099999999999994</c:v>
                </c:pt>
                <c:pt idx="1165">
                  <c:v>64.099999999999994</c:v>
                </c:pt>
                <c:pt idx="1166">
                  <c:v>64.09</c:v>
                </c:pt>
                <c:pt idx="1167">
                  <c:v>64.09</c:v>
                </c:pt>
                <c:pt idx="1168">
                  <c:v>64.08</c:v>
                </c:pt>
                <c:pt idx="1169">
                  <c:v>64.08</c:v>
                </c:pt>
                <c:pt idx="1170">
                  <c:v>64.08</c:v>
                </c:pt>
                <c:pt idx="1171">
                  <c:v>64.069999999999993</c:v>
                </c:pt>
                <c:pt idx="1172">
                  <c:v>64.06</c:v>
                </c:pt>
                <c:pt idx="1173">
                  <c:v>64.06</c:v>
                </c:pt>
                <c:pt idx="1174">
                  <c:v>64.05</c:v>
                </c:pt>
                <c:pt idx="1175">
                  <c:v>64.08</c:v>
                </c:pt>
                <c:pt idx="1176">
                  <c:v>64.099999999999994</c:v>
                </c:pt>
                <c:pt idx="1177">
                  <c:v>64.11</c:v>
                </c:pt>
                <c:pt idx="1178">
                  <c:v>64.13</c:v>
                </c:pt>
                <c:pt idx="1179">
                  <c:v>64.13</c:v>
                </c:pt>
                <c:pt idx="1180">
                  <c:v>64.150000000000006</c:v>
                </c:pt>
                <c:pt idx="1181">
                  <c:v>64.16</c:v>
                </c:pt>
                <c:pt idx="1182">
                  <c:v>64.180000000000007</c:v>
                </c:pt>
                <c:pt idx="1183">
                  <c:v>64.19</c:v>
                </c:pt>
                <c:pt idx="1184">
                  <c:v>64.2</c:v>
                </c:pt>
                <c:pt idx="1185">
                  <c:v>64.239999999999995</c:v>
                </c:pt>
                <c:pt idx="1186">
                  <c:v>64.28</c:v>
                </c:pt>
                <c:pt idx="1187">
                  <c:v>64.319999999999993</c:v>
                </c:pt>
                <c:pt idx="1188">
                  <c:v>64.36</c:v>
                </c:pt>
                <c:pt idx="1189">
                  <c:v>64.39</c:v>
                </c:pt>
                <c:pt idx="1190">
                  <c:v>64.41</c:v>
                </c:pt>
                <c:pt idx="1191">
                  <c:v>64.400000000000006</c:v>
                </c:pt>
                <c:pt idx="1192">
                  <c:v>64.41</c:v>
                </c:pt>
                <c:pt idx="1193">
                  <c:v>64.41</c:v>
                </c:pt>
                <c:pt idx="1194">
                  <c:v>64.400000000000006</c:v>
                </c:pt>
                <c:pt idx="1195">
                  <c:v>64.41</c:v>
                </c:pt>
                <c:pt idx="1196">
                  <c:v>64.39</c:v>
                </c:pt>
                <c:pt idx="1197">
                  <c:v>64.36</c:v>
                </c:pt>
                <c:pt idx="1198">
                  <c:v>64.36</c:v>
                </c:pt>
                <c:pt idx="1199">
                  <c:v>64.39</c:v>
                </c:pt>
                <c:pt idx="1200">
                  <c:v>64.430000000000007</c:v>
                </c:pt>
                <c:pt idx="1201">
                  <c:v>64.459999999999994</c:v>
                </c:pt>
                <c:pt idx="1202">
                  <c:v>64.489999999999995</c:v>
                </c:pt>
                <c:pt idx="1203">
                  <c:v>64.52</c:v>
                </c:pt>
                <c:pt idx="1204">
                  <c:v>64.540000000000006</c:v>
                </c:pt>
                <c:pt idx="1205">
                  <c:v>64.56</c:v>
                </c:pt>
                <c:pt idx="1206">
                  <c:v>64.59</c:v>
                </c:pt>
                <c:pt idx="1207">
                  <c:v>64.62</c:v>
                </c:pt>
                <c:pt idx="1208">
                  <c:v>64.62</c:v>
                </c:pt>
                <c:pt idx="1209">
                  <c:v>64.63</c:v>
                </c:pt>
                <c:pt idx="1210">
                  <c:v>64.64</c:v>
                </c:pt>
                <c:pt idx="1211">
                  <c:v>64.66</c:v>
                </c:pt>
                <c:pt idx="1212">
                  <c:v>64.67</c:v>
                </c:pt>
                <c:pt idx="1213">
                  <c:v>64.680000000000007</c:v>
                </c:pt>
                <c:pt idx="1214">
                  <c:v>64.7</c:v>
                </c:pt>
                <c:pt idx="1215">
                  <c:v>64.72</c:v>
                </c:pt>
                <c:pt idx="1216">
                  <c:v>64.73</c:v>
                </c:pt>
                <c:pt idx="1217">
                  <c:v>64.739999999999995</c:v>
                </c:pt>
                <c:pt idx="1218">
                  <c:v>64.739999999999995</c:v>
                </c:pt>
                <c:pt idx="1219">
                  <c:v>64.760000000000005</c:v>
                </c:pt>
                <c:pt idx="1220">
                  <c:v>64.78</c:v>
                </c:pt>
                <c:pt idx="1221">
                  <c:v>64.78</c:v>
                </c:pt>
                <c:pt idx="1222">
                  <c:v>64.790000000000006</c:v>
                </c:pt>
                <c:pt idx="1223">
                  <c:v>64.8</c:v>
                </c:pt>
                <c:pt idx="1224">
                  <c:v>64.81</c:v>
                </c:pt>
                <c:pt idx="1225">
                  <c:v>64.83</c:v>
                </c:pt>
                <c:pt idx="1226">
                  <c:v>64.84</c:v>
                </c:pt>
                <c:pt idx="1227">
                  <c:v>64.84</c:v>
                </c:pt>
                <c:pt idx="1228">
                  <c:v>64.849999999999994</c:v>
                </c:pt>
                <c:pt idx="1229">
                  <c:v>64.86</c:v>
                </c:pt>
                <c:pt idx="1230">
                  <c:v>64.86</c:v>
                </c:pt>
                <c:pt idx="1231">
                  <c:v>64.87</c:v>
                </c:pt>
                <c:pt idx="1232">
                  <c:v>64.87</c:v>
                </c:pt>
                <c:pt idx="1233">
                  <c:v>64.88</c:v>
                </c:pt>
                <c:pt idx="1234">
                  <c:v>64.88</c:v>
                </c:pt>
                <c:pt idx="1235">
                  <c:v>64.87</c:v>
                </c:pt>
                <c:pt idx="1236">
                  <c:v>64.86</c:v>
                </c:pt>
                <c:pt idx="1237">
                  <c:v>64.849999999999994</c:v>
                </c:pt>
                <c:pt idx="1238">
                  <c:v>64.849999999999994</c:v>
                </c:pt>
                <c:pt idx="1239">
                  <c:v>64.84</c:v>
                </c:pt>
                <c:pt idx="1240">
                  <c:v>64.83</c:v>
                </c:pt>
                <c:pt idx="1241">
                  <c:v>64.83</c:v>
                </c:pt>
                <c:pt idx="1242">
                  <c:v>64.819999999999993</c:v>
                </c:pt>
                <c:pt idx="1243">
                  <c:v>64.819999999999993</c:v>
                </c:pt>
                <c:pt idx="1244">
                  <c:v>64.819999999999993</c:v>
                </c:pt>
                <c:pt idx="1245">
                  <c:v>64.819999999999993</c:v>
                </c:pt>
                <c:pt idx="1246">
                  <c:v>64.819999999999993</c:v>
                </c:pt>
                <c:pt idx="1247">
                  <c:v>64.819999999999993</c:v>
                </c:pt>
                <c:pt idx="1248">
                  <c:v>64.81</c:v>
                </c:pt>
                <c:pt idx="1249">
                  <c:v>64.8</c:v>
                </c:pt>
                <c:pt idx="1250">
                  <c:v>64.8</c:v>
                </c:pt>
                <c:pt idx="1251">
                  <c:v>64.790000000000006</c:v>
                </c:pt>
                <c:pt idx="1252">
                  <c:v>64.790000000000006</c:v>
                </c:pt>
                <c:pt idx="1253">
                  <c:v>64.78</c:v>
                </c:pt>
                <c:pt idx="1254">
                  <c:v>64.78</c:v>
                </c:pt>
                <c:pt idx="1255">
                  <c:v>64.77</c:v>
                </c:pt>
                <c:pt idx="1256">
                  <c:v>64.760000000000005</c:v>
                </c:pt>
                <c:pt idx="1257">
                  <c:v>64.75</c:v>
                </c:pt>
                <c:pt idx="1258">
                  <c:v>64.739999999999995</c:v>
                </c:pt>
                <c:pt idx="1259">
                  <c:v>64.739999999999995</c:v>
                </c:pt>
                <c:pt idx="1260">
                  <c:v>64.73</c:v>
                </c:pt>
                <c:pt idx="1261">
                  <c:v>64.72</c:v>
                </c:pt>
                <c:pt idx="1262">
                  <c:v>64.72</c:v>
                </c:pt>
                <c:pt idx="1263">
                  <c:v>64.73</c:v>
                </c:pt>
                <c:pt idx="1264">
                  <c:v>64.73</c:v>
                </c:pt>
                <c:pt idx="1265">
                  <c:v>64.72</c:v>
                </c:pt>
                <c:pt idx="1266">
                  <c:v>64.7</c:v>
                </c:pt>
                <c:pt idx="1267">
                  <c:v>64.69</c:v>
                </c:pt>
                <c:pt idx="1268">
                  <c:v>64.67</c:v>
                </c:pt>
                <c:pt idx="1269">
                  <c:v>64.67</c:v>
                </c:pt>
                <c:pt idx="1270">
                  <c:v>64.69</c:v>
                </c:pt>
                <c:pt idx="1271">
                  <c:v>64.7</c:v>
                </c:pt>
                <c:pt idx="1272">
                  <c:v>64.72</c:v>
                </c:pt>
                <c:pt idx="1273">
                  <c:v>64.73</c:v>
                </c:pt>
                <c:pt idx="1274">
                  <c:v>64.739999999999995</c:v>
                </c:pt>
                <c:pt idx="1275">
                  <c:v>64.760000000000005</c:v>
                </c:pt>
                <c:pt idx="1276">
                  <c:v>64.77</c:v>
                </c:pt>
                <c:pt idx="1277">
                  <c:v>64.78</c:v>
                </c:pt>
                <c:pt idx="1278">
                  <c:v>64.790000000000006</c:v>
                </c:pt>
                <c:pt idx="1279">
                  <c:v>64.8</c:v>
                </c:pt>
                <c:pt idx="1280">
                  <c:v>64.81</c:v>
                </c:pt>
                <c:pt idx="1281">
                  <c:v>64.81</c:v>
                </c:pt>
                <c:pt idx="1282">
                  <c:v>64.819999999999993</c:v>
                </c:pt>
                <c:pt idx="1283">
                  <c:v>64.83</c:v>
                </c:pt>
                <c:pt idx="1284">
                  <c:v>64.83</c:v>
                </c:pt>
                <c:pt idx="1285">
                  <c:v>64.84</c:v>
                </c:pt>
                <c:pt idx="1286">
                  <c:v>64.849999999999994</c:v>
                </c:pt>
                <c:pt idx="1287">
                  <c:v>64.86</c:v>
                </c:pt>
                <c:pt idx="1288">
                  <c:v>64.86</c:v>
                </c:pt>
                <c:pt idx="1289">
                  <c:v>64.87</c:v>
                </c:pt>
                <c:pt idx="1290">
                  <c:v>64.86</c:v>
                </c:pt>
                <c:pt idx="1291">
                  <c:v>64.86</c:v>
                </c:pt>
                <c:pt idx="1292">
                  <c:v>64.849999999999994</c:v>
                </c:pt>
                <c:pt idx="1293">
                  <c:v>64.84</c:v>
                </c:pt>
                <c:pt idx="1294">
                  <c:v>64.84</c:v>
                </c:pt>
                <c:pt idx="1295">
                  <c:v>64.84</c:v>
                </c:pt>
                <c:pt idx="1296">
                  <c:v>64.83</c:v>
                </c:pt>
                <c:pt idx="1297">
                  <c:v>64.83</c:v>
                </c:pt>
                <c:pt idx="1298">
                  <c:v>64.83</c:v>
                </c:pt>
                <c:pt idx="1299">
                  <c:v>64.83</c:v>
                </c:pt>
                <c:pt idx="1300">
                  <c:v>64.83</c:v>
                </c:pt>
                <c:pt idx="1301">
                  <c:v>64.83</c:v>
                </c:pt>
                <c:pt idx="1302">
                  <c:v>64.83</c:v>
                </c:pt>
                <c:pt idx="1303">
                  <c:v>64.83</c:v>
                </c:pt>
                <c:pt idx="1304">
                  <c:v>64.819999999999993</c:v>
                </c:pt>
                <c:pt idx="1305">
                  <c:v>64.81</c:v>
                </c:pt>
                <c:pt idx="1306">
                  <c:v>64.8</c:v>
                </c:pt>
                <c:pt idx="1307">
                  <c:v>64.790000000000006</c:v>
                </c:pt>
                <c:pt idx="1308">
                  <c:v>64.78</c:v>
                </c:pt>
                <c:pt idx="1309">
                  <c:v>64.77</c:v>
                </c:pt>
                <c:pt idx="1310">
                  <c:v>64.77</c:v>
                </c:pt>
                <c:pt idx="1311">
                  <c:v>64.760000000000005</c:v>
                </c:pt>
                <c:pt idx="1312">
                  <c:v>64.760000000000005</c:v>
                </c:pt>
                <c:pt idx="1313">
                  <c:v>64.75</c:v>
                </c:pt>
                <c:pt idx="1314">
                  <c:v>64.760000000000005</c:v>
                </c:pt>
                <c:pt idx="1315">
                  <c:v>64.739999999999995</c:v>
                </c:pt>
                <c:pt idx="1316">
                  <c:v>64.709999999999994</c:v>
                </c:pt>
                <c:pt idx="1317">
                  <c:v>64.680000000000007</c:v>
                </c:pt>
                <c:pt idx="1318">
                  <c:v>64.680000000000007</c:v>
                </c:pt>
                <c:pt idx="1319">
                  <c:v>64.7</c:v>
                </c:pt>
                <c:pt idx="1320">
                  <c:v>64.72</c:v>
                </c:pt>
                <c:pt idx="1321">
                  <c:v>64.73</c:v>
                </c:pt>
                <c:pt idx="1322">
                  <c:v>64.739999999999995</c:v>
                </c:pt>
                <c:pt idx="1323">
                  <c:v>64.760000000000005</c:v>
                </c:pt>
                <c:pt idx="1324">
                  <c:v>64.77</c:v>
                </c:pt>
                <c:pt idx="1325">
                  <c:v>64.78</c:v>
                </c:pt>
                <c:pt idx="1326">
                  <c:v>64.78</c:v>
                </c:pt>
                <c:pt idx="1327">
                  <c:v>64.78</c:v>
                </c:pt>
                <c:pt idx="1328">
                  <c:v>64.78</c:v>
                </c:pt>
                <c:pt idx="1329">
                  <c:v>64.78</c:v>
                </c:pt>
                <c:pt idx="1330">
                  <c:v>64.78</c:v>
                </c:pt>
                <c:pt idx="1331">
                  <c:v>64.78</c:v>
                </c:pt>
                <c:pt idx="1332">
                  <c:v>64.78</c:v>
                </c:pt>
                <c:pt idx="1333">
                  <c:v>64.78</c:v>
                </c:pt>
                <c:pt idx="1334">
                  <c:v>64.78</c:v>
                </c:pt>
                <c:pt idx="1335">
                  <c:v>64.78</c:v>
                </c:pt>
                <c:pt idx="1336">
                  <c:v>64.790000000000006</c:v>
                </c:pt>
                <c:pt idx="1337">
                  <c:v>64.8</c:v>
                </c:pt>
                <c:pt idx="1338">
                  <c:v>64.8</c:v>
                </c:pt>
                <c:pt idx="1339">
                  <c:v>64.81</c:v>
                </c:pt>
                <c:pt idx="1340">
                  <c:v>64.819999999999993</c:v>
                </c:pt>
                <c:pt idx="1341">
                  <c:v>64.83</c:v>
                </c:pt>
                <c:pt idx="1342">
                  <c:v>64.84</c:v>
                </c:pt>
                <c:pt idx="1343">
                  <c:v>64.849999999999994</c:v>
                </c:pt>
                <c:pt idx="1344">
                  <c:v>64.849999999999994</c:v>
                </c:pt>
                <c:pt idx="1345">
                  <c:v>64.849999999999994</c:v>
                </c:pt>
                <c:pt idx="1346">
                  <c:v>64.849999999999994</c:v>
                </c:pt>
                <c:pt idx="1347">
                  <c:v>64.86</c:v>
                </c:pt>
                <c:pt idx="1348">
                  <c:v>64.86</c:v>
                </c:pt>
                <c:pt idx="1349">
                  <c:v>64.87</c:v>
                </c:pt>
                <c:pt idx="1350">
                  <c:v>64.87</c:v>
                </c:pt>
                <c:pt idx="1351">
                  <c:v>64.88</c:v>
                </c:pt>
                <c:pt idx="1352">
                  <c:v>64.88</c:v>
                </c:pt>
                <c:pt idx="1353">
                  <c:v>64.89</c:v>
                </c:pt>
                <c:pt idx="1354">
                  <c:v>64.89</c:v>
                </c:pt>
                <c:pt idx="1355">
                  <c:v>64.89</c:v>
                </c:pt>
                <c:pt idx="1356">
                  <c:v>64.89</c:v>
                </c:pt>
                <c:pt idx="1357">
                  <c:v>64.89</c:v>
                </c:pt>
                <c:pt idx="1358">
                  <c:v>64.900000000000006</c:v>
                </c:pt>
                <c:pt idx="1359">
                  <c:v>64.900000000000006</c:v>
                </c:pt>
                <c:pt idx="1360">
                  <c:v>64.900000000000006</c:v>
                </c:pt>
                <c:pt idx="1361">
                  <c:v>64.900000000000006</c:v>
                </c:pt>
                <c:pt idx="1362">
                  <c:v>64.91</c:v>
                </c:pt>
                <c:pt idx="1363">
                  <c:v>64.91</c:v>
                </c:pt>
                <c:pt idx="1364">
                  <c:v>64.91</c:v>
                </c:pt>
                <c:pt idx="1365">
                  <c:v>64.91</c:v>
                </c:pt>
                <c:pt idx="1366">
                  <c:v>64.91</c:v>
                </c:pt>
                <c:pt idx="1367">
                  <c:v>64.91</c:v>
                </c:pt>
                <c:pt idx="1368">
                  <c:v>64.91</c:v>
                </c:pt>
                <c:pt idx="1369">
                  <c:v>64.91</c:v>
                </c:pt>
                <c:pt idx="1370">
                  <c:v>64.91</c:v>
                </c:pt>
                <c:pt idx="1371">
                  <c:v>64.91</c:v>
                </c:pt>
                <c:pt idx="1372">
                  <c:v>64.91</c:v>
                </c:pt>
                <c:pt idx="1373">
                  <c:v>64.91</c:v>
                </c:pt>
                <c:pt idx="1374">
                  <c:v>64.91</c:v>
                </c:pt>
                <c:pt idx="1375">
                  <c:v>64.91</c:v>
                </c:pt>
                <c:pt idx="1376">
                  <c:v>64.91</c:v>
                </c:pt>
                <c:pt idx="1377">
                  <c:v>64.91</c:v>
                </c:pt>
                <c:pt idx="1378">
                  <c:v>64.91</c:v>
                </c:pt>
                <c:pt idx="1379">
                  <c:v>64.91</c:v>
                </c:pt>
                <c:pt idx="1380">
                  <c:v>64.91</c:v>
                </c:pt>
                <c:pt idx="1381">
                  <c:v>64.92</c:v>
                </c:pt>
                <c:pt idx="1382">
                  <c:v>64.92</c:v>
                </c:pt>
                <c:pt idx="1383">
                  <c:v>64.92</c:v>
                </c:pt>
                <c:pt idx="1384">
                  <c:v>64.92</c:v>
                </c:pt>
                <c:pt idx="1385">
                  <c:v>64.92</c:v>
                </c:pt>
                <c:pt idx="1386">
                  <c:v>64.92</c:v>
                </c:pt>
                <c:pt idx="1387">
                  <c:v>64.91</c:v>
                </c:pt>
                <c:pt idx="1388">
                  <c:v>64.91</c:v>
                </c:pt>
                <c:pt idx="1389">
                  <c:v>64.91</c:v>
                </c:pt>
                <c:pt idx="1390">
                  <c:v>64.91</c:v>
                </c:pt>
                <c:pt idx="1391">
                  <c:v>64.91</c:v>
                </c:pt>
                <c:pt idx="1392">
                  <c:v>64.91</c:v>
                </c:pt>
                <c:pt idx="1393">
                  <c:v>64.91</c:v>
                </c:pt>
                <c:pt idx="1394">
                  <c:v>64.91</c:v>
                </c:pt>
                <c:pt idx="1395">
                  <c:v>64.91</c:v>
                </c:pt>
                <c:pt idx="1396">
                  <c:v>64.91</c:v>
                </c:pt>
                <c:pt idx="1397">
                  <c:v>64.92</c:v>
                </c:pt>
                <c:pt idx="1398">
                  <c:v>64.92</c:v>
                </c:pt>
                <c:pt idx="1399">
                  <c:v>64.92</c:v>
                </c:pt>
                <c:pt idx="1400">
                  <c:v>64.92</c:v>
                </c:pt>
                <c:pt idx="1401">
                  <c:v>64.92</c:v>
                </c:pt>
                <c:pt idx="1402">
                  <c:v>64.92</c:v>
                </c:pt>
                <c:pt idx="1403">
                  <c:v>64.92</c:v>
                </c:pt>
                <c:pt idx="1404">
                  <c:v>64.92</c:v>
                </c:pt>
                <c:pt idx="1405">
                  <c:v>64.92</c:v>
                </c:pt>
                <c:pt idx="1406">
                  <c:v>64.92</c:v>
                </c:pt>
                <c:pt idx="1407">
                  <c:v>64.92</c:v>
                </c:pt>
                <c:pt idx="1408">
                  <c:v>64.92</c:v>
                </c:pt>
                <c:pt idx="1409">
                  <c:v>64.92</c:v>
                </c:pt>
                <c:pt idx="1410">
                  <c:v>64.92</c:v>
                </c:pt>
                <c:pt idx="1411">
                  <c:v>64.92</c:v>
                </c:pt>
                <c:pt idx="1412">
                  <c:v>64.92</c:v>
                </c:pt>
                <c:pt idx="1413">
                  <c:v>64.92</c:v>
                </c:pt>
                <c:pt idx="1414">
                  <c:v>64.92</c:v>
                </c:pt>
                <c:pt idx="1415">
                  <c:v>64.92</c:v>
                </c:pt>
                <c:pt idx="1416">
                  <c:v>64.92</c:v>
                </c:pt>
                <c:pt idx="1417">
                  <c:v>64.92</c:v>
                </c:pt>
                <c:pt idx="1418">
                  <c:v>64.92</c:v>
                </c:pt>
                <c:pt idx="1419">
                  <c:v>64.92</c:v>
                </c:pt>
                <c:pt idx="1420">
                  <c:v>64.92</c:v>
                </c:pt>
                <c:pt idx="1421">
                  <c:v>64.92</c:v>
                </c:pt>
                <c:pt idx="1422">
                  <c:v>64.92</c:v>
                </c:pt>
                <c:pt idx="1423">
                  <c:v>64.92</c:v>
                </c:pt>
                <c:pt idx="1424">
                  <c:v>64.92</c:v>
                </c:pt>
                <c:pt idx="1425">
                  <c:v>64.92</c:v>
                </c:pt>
                <c:pt idx="1426">
                  <c:v>64.92</c:v>
                </c:pt>
                <c:pt idx="1427">
                  <c:v>64.92</c:v>
                </c:pt>
                <c:pt idx="1428">
                  <c:v>64.92</c:v>
                </c:pt>
                <c:pt idx="1429">
                  <c:v>64.92</c:v>
                </c:pt>
                <c:pt idx="1430">
                  <c:v>64.92</c:v>
                </c:pt>
                <c:pt idx="1431">
                  <c:v>64.92</c:v>
                </c:pt>
                <c:pt idx="1432">
                  <c:v>64.92</c:v>
                </c:pt>
                <c:pt idx="1433">
                  <c:v>64.92</c:v>
                </c:pt>
                <c:pt idx="1434">
                  <c:v>64.92</c:v>
                </c:pt>
                <c:pt idx="1435">
                  <c:v>64.92</c:v>
                </c:pt>
                <c:pt idx="1436">
                  <c:v>64.92</c:v>
                </c:pt>
                <c:pt idx="1437">
                  <c:v>64.92</c:v>
                </c:pt>
                <c:pt idx="1438">
                  <c:v>64.930000000000007</c:v>
                </c:pt>
                <c:pt idx="1439">
                  <c:v>64.930000000000007</c:v>
                </c:pt>
              </c:numCache>
            </c:numRef>
          </c:yVal>
          <c:smooth val="0"/>
          <c:extLst>
            <c:ext xmlns:c16="http://schemas.microsoft.com/office/drawing/2014/chart" uri="{C3380CC4-5D6E-409C-BE32-E72D297353CC}">
              <c16:uniqueId val="{00000006-FC7D-4DDE-A00F-DAC28C9305FF}"/>
            </c:ext>
          </c:extLst>
        </c:ser>
        <c:dLbls>
          <c:showLegendKey val="0"/>
          <c:showVal val="0"/>
          <c:showCatName val="0"/>
          <c:showSerName val="0"/>
          <c:showPercent val="0"/>
          <c:showBubbleSize val="0"/>
        </c:dLbls>
        <c:axId val="318592152"/>
        <c:axId val="806576488"/>
      </c:scatterChart>
      <c:valAx>
        <c:axId val="318592152"/>
        <c:scaling>
          <c:orientation val="minMax"/>
          <c:max val="1440"/>
          <c:min val="0"/>
        </c:scaling>
        <c:delete val="0"/>
        <c:axPos val="b"/>
        <c:numFmt formatCode="General" sourceLinked="1"/>
        <c:majorTickMark val="none"/>
        <c:minorTickMark val="none"/>
        <c:tickLblPos val="nextTo"/>
        <c:spPr>
          <a:noFill/>
          <a:ln w="9525" cap="flat" cmpd="sng" algn="ctr">
            <a:solidFill>
              <a:schemeClr val="bg1">
                <a:lumMod val="40000"/>
                <a:lumOff val="60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806576488"/>
        <c:crosses val="autoZero"/>
        <c:crossBetween val="midCat"/>
      </c:valAx>
      <c:valAx>
        <c:axId val="806576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r>
                  <a:rPr lang="en-US">
                    <a:solidFill>
                      <a:schemeClr val="bg1"/>
                    </a:solidFill>
                  </a:rPr>
                  <a:t>Temperature (C)</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40000"/>
                <a:lumOff val="60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31859215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Sheet1!$AA$1</c:f>
              <c:strCache>
                <c:ptCount val="1"/>
                <c:pt idx="0">
                  <c:v>HPWH Energy In</c:v>
                </c:pt>
              </c:strCache>
            </c:strRef>
          </c:tx>
          <c:spPr>
            <a:ln w="19050" cap="rnd">
              <a:solidFill>
                <a:schemeClr val="accent2">
                  <a:lumMod val="50000"/>
                </a:schemeClr>
              </a:solidFill>
              <a:round/>
            </a:ln>
            <a:effectLst/>
          </c:spPr>
          <c:marker>
            <c:symbol val="none"/>
          </c:marker>
          <c:xVal>
            <c:numRef>
              <c:f>Sheet1!$E$2:$E$1441</c:f>
              <c:numCache>
                <c:formatCode>General</c:formatCode>
                <c:ptCount val="14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numCache>
            </c:numRef>
          </c:xVal>
          <c:yVal>
            <c:numRef>
              <c:f>Sheet1!$AA$2:$AA$1441</c:f>
              <c:numCache>
                <c:formatCode>General</c:formatCode>
                <c:ptCount val="1440"/>
                <c:pt idx="0">
                  <c:v>21.38</c:v>
                </c:pt>
                <c:pt idx="1">
                  <c:v>21.49</c:v>
                </c:pt>
                <c:pt idx="2">
                  <c:v>21.63</c:v>
                </c:pt>
                <c:pt idx="3">
                  <c:v>21.72</c:v>
                </c:pt>
                <c:pt idx="4">
                  <c:v>21.8</c:v>
                </c:pt>
                <c:pt idx="5">
                  <c:v>21.87</c:v>
                </c:pt>
                <c:pt idx="6">
                  <c:v>21.96</c:v>
                </c:pt>
                <c:pt idx="7">
                  <c:v>22.06</c:v>
                </c:pt>
                <c:pt idx="8">
                  <c:v>22.15</c:v>
                </c:pt>
                <c:pt idx="9">
                  <c:v>22.24</c:v>
                </c:pt>
                <c:pt idx="10">
                  <c:v>22.32</c:v>
                </c:pt>
                <c:pt idx="11">
                  <c:v>22.41</c:v>
                </c:pt>
                <c:pt idx="12">
                  <c:v>22.5</c:v>
                </c:pt>
                <c:pt idx="13">
                  <c:v>22.59</c:v>
                </c:pt>
                <c:pt idx="14">
                  <c:v>22.68</c:v>
                </c:pt>
                <c:pt idx="15">
                  <c:v>22.78</c:v>
                </c:pt>
                <c:pt idx="16">
                  <c:v>22.86</c:v>
                </c:pt>
                <c:pt idx="17">
                  <c:v>22.91</c:v>
                </c:pt>
                <c:pt idx="18">
                  <c:v>23.04</c:v>
                </c:pt>
                <c:pt idx="19">
                  <c:v>23.15</c:v>
                </c:pt>
                <c:pt idx="20">
                  <c:v>23.26</c:v>
                </c:pt>
                <c:pt idx="21">
                  <c:v>23.36</c:v>
                </c:pt>
                <c:pt idx="22">
                  <c:v>23.47</c:v>
                </c:pt>
                <c:pt idx="23">
                  <c:v>23.58</c:v>
                </c:pt>
                <c:pt idx="24">
                  <c:v>23.69</c:v>
                </c:pt>
                <c:pt idx="25">
                  <c:v>23.8</c:v>
                </c:pt>
                <c:pt idx="26">
                  <c:v>23.91</c:v>
                </c:pt>
                <c:pt idx="27">
                  <c:v>24.03</c:v>
                </c:pt>
                <c:pt idx="28">
                  <c:v>24.14</c:v>
                </c:pt>
                <c:pt idx="29">
                  <c:v>24.26</c:v>
                </c:pt>
                <c:pt idx="30">
                  <c:v>24.38</c:v>
                </c:pt>
                <c:pt idx="31">
                  <c:v>24.5</c:v>
                </c:pt>
                <c:pt idx="32">
                  <c:v>24.63</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20.16</c:v>
                </c:pt>
                <c:pt idx="499">
                  <c:v>20.16</c:v>
                </c:pt>
                <c:pt idx="500">
                  <c:v>20.16</c:v>
                </c:pt>
                <c:pt idx="501">
                  <c:v>20.16</c:v>
                </c:pt>
                <c:pt idx="502">
                  <c:v>20.16</c:v>
                </c:pt>
                <c:pt idx="503">
                  <c:v>20.16</c:v>
                </c:pt>
                <c:pt idx="504">
                  <c:v>20.16</c:v>
                </c:pt>
                <c:pt idx="505">
                  <c:v>20.16</c:v>
                </c:pt>
                <c:pt idx="506">
                  <c:v>20.16</c:v>
                </c:pt>
                <c:pt idx="507">
                  <c:v>20.16</c:v>
                </c:pt>
                <c:pt idx="508">
                  <c:v>20.16</c:v>
                </c:pt>
                <c:pt idx="509">
                  <c:v>20.16</c:v>
                </c:pt>
                <c:pt idx="510">
                  <c:v>20.16</c:v>
                </c:pt>
                <c:pt idx="511">
                  <c:v>20.16</c:v>
                </c:pt>
                <c:pt idx="512">
                  <c:v>20.16</c:v>
                </c:pt>
                <c:pt idx="513">
                  <c:v>20.16</c:v>
                </c:pt>
                <c:pt idx="514">
                  <c:v>20.16</c:v>
                </c:pt>
                <c:pt idx="515">
                  <c:v>20.16</c:v>
                </c:pt>
                <c:pt idx="516">
                  <c:v>20.16</c:v>
                </c:pt>
                <c:pt idx="517">
                  <c:v>20.16</c:v>
                </c:pt>
                <c:pt idx="518">
                  <c:v>20.16</c:v>
                </c:pt>
                <c:pt idx="519">
                  <c:v>20.16</c:v>
                </c:pt>
                <c:pt idx="520">
                  <c:v>20.16</c:v>
                </c:pt>
                <c:pt idx="521">
                  <c:v>20.16</c:v>
                </c:pt>
                <c:pt idx="522">
                  <c:v>20.16</c:v>
                </c:pt>
                <c:pt idx="523">
                  <c:v>20.16</c:v>
                </c:pt>
                <c:pt idx="524">
                  <c:v>20.16</c:v>
                </c:pt>
                <c:pt idx="525">
                  <c:v>20.16</c:v>
                </c:pt>
                <c:pt idx="526">
                  <c:v>20.16</c:v>
                </c:pt>
                <c:pt idx="527">
                  <c:v>20.16</c:v>
                </c:pt>
                <c:pt idx="528">
                  <c:v>20.16</c:v>
                </c:pt>
                <c:pt idx="529">
                  <c:v>20.16</c:v>
                </c:pt>
                <c:pt idx="530">
                  <c:v>20.16</c:v>
                </c:pt>
                <c:pt idx="531">
                  <c:v>20.16</c:v>
                </c:pt>
                <c:pt idx="532">
                  <c:v>20.16</c:v>
                </c:pt>
                <c:pt idx="533">
                  <c:v>20.16</c:v>
                </c:pt>
                <c:pt idx="534">
                  <c:v>20.16</c:v>
                </c:pt>
                <c:pt idx="535">
                  <c:v>20.16</c:v>
                </c:pt>
                <c:pt idx="536">
                  <c:v>20.16</c:v>
                </c:pt>
                <c:pt idx="537">
                  <c:v>20.16</c:v>
                </c:pt>
                <c:pt idx="538">
                  <c:v>20.16</c:v>
                </c:pt>
                <c:pt idx="539">
                  <c:v>20.16</c:v>
                </c:pt>
                <c:pt idx="540">
                  <c:v>18.670000000000002</c:v>
                </c:pt>
                <c:pt idx="541">
                  <c:v>18.670000000000002</c:v>
                </c:pt>
                <c:pt idx="542">
                  <c:v>18.670000000000002</c:v>
                </c:pt>
                <c:pt idx="543">
                  <c:v>18.670000000000002</c:v>
                </c:pt>
                <c:pt idx="544">
                  <c:v>18.670000000000002</c:v>
                </c:pt>
                <c:pt idx="545">
                  <c:v>18.670000000000002</c:v>
                </c:pt>
                <c:pt idx="546">
                  <c:v>18.670000000000002</c:v>
                </c:pt>
                <c:pt idx="547">
                  <c:v>18.670000000000002</c:v>
                </c:pt>
                <c:pt idx="548">
                  <c:v>18.670000000000002</c:v>
                </c:pt>
                <c:pt idx="549">
                  <c:v>18.670000000000002</c:v>
                </c:pt>
                <c:pt idx="550">
                  <c:v>18.670000000000002</c:v>
                </c:pt>
                <c:pt idx="551">
                  <c:v>18.670000000000002</c:v>
                </c:pt>
                <c:pt idx="552">
                  <c:v>18.670000000000002</c:v>
                </c:pt>
                <c:pt idx="553">
                  <c:v>18.670000000000002</c:v>
                </c:pt>
                <c:pt idx="554">
                  <c:v>18.670000000000002</c:v>
                </c:pt>
                <c:pt idx="555">
                  <c:v>18.670000000000002</c:v>
                </c:pt>
                <c:pt idx="556">
                  <c:v>18.670000000000002</c:v>
                </c:pt>
                <c:pt idx="557">
                  <c:v>18.670000000000002</c:v>
                </c:pt>
                <c:pt idx="558">
                  <c:v>18.670000000000002</c:v>
                </c:pt>
                <c:pt idx="559">
                  <c:v>18.670000000000002</c:v>
                </c:pt>
                <c:pt idx="560">
                  <c:v>18.670000000000002</c:v>
                </c:pt>
                <c:pt idx="561">
                  <c:v>18.670000000000002</c:v>
                </c:pt>
                <c:pt idx="562">
                  <c:v>18.670000000000002</c:v>
                </c:pt>
                <c:pt idx="563">
                  <c:v>18.670000000000002</c:v>
                </c:pt>
                <c:pt idx="564">
                  <c:v>18.670000000000002</c:v>
                </c:pt>
                <c:pt idx="565">
                  <c:v>18.670000000000002</c:v>
                </c:pt>
                <c:pt idx="566">
                  <c:v>18.670000000000002</c:v>
                </c:pt>
                <c:pt idx="567">
                  <c:v>18.670000000000002</c:v>
                </c:pt>
                <c:pt idx="568">
                  <c:v>18.670000000000002</c:v>
                </c:pt>
                <c:pt idx="569">
                  <c:v>18.670000000000002</c:v>
                </c:pt>
                <c:pt idx="570">
                  <c:v>18.670000000000002</c:v>
                </c:pt>
                <c:pt idx="571">
                  <c:v>18.670000000000002</c:v>
                </c:pt>
                <c:pt idx="572">
                  <c:v>18.670000000000002</c:v>
                </c:pt>
                <c:pt idx="573">
                  <c:v>18.670000000000002</c:v>
                </c:pt>
                <c:pt idx="574">
                  <c:v>18.670000000000002</c:v>
                </c:pt>
                <c:pt idx="575">
                  <c:v>18.670000000000002</c:v>
                </c:pt>
                <c:pt idx="576">
                  <c:v>18.670000000000002</c:v>
                </c:pt>
                <c:pt idx="577">
                  <c:v>18.670000000000002</c:v>
                </c:pt>
                <c:pt idx="578">
                  <c:v>18.670000000000002</c:v>
                </c:pt>
                <c:pt idx="579">
                  <c:v>18.670000000000002</c:v>
                </c:pt>
                <c:pt idx="580">
                  <c:v>18.670000000000002</c:v>
                </c:pt>
                <c:pt idx="581">
                  <c:v>18.670000000000002</c:v>
                </c:pt>
                <c:pt idx="582">
                  <c:v>18.670000000000002</c:v>
                </c:pt>
                <c:pt idx="583">
                  <c:v>18.670000000000002</c:v>
                </c:pt>
                <c:pt idx="584">
                  <c:v>18.670000000000002</c:v>
                </c:pt>
                <c:pt idx="585">
                  <c:v>18.670000000000002</c:v>
                </c:pt>
                <c:pt idx="586">
                  <c:v>18.670000000000002</c:v>
                </c:pt>
                <c:pt idx="587">
                  <c:v>18.670000000000002</c:v>
                </c:pt>
                <c:pt idx="588">
                  <c:v>18.670000000000002</c:v>
                </c:pt>
                <c:pt idx="589">
                  <c:v>18.670000000000002</c:v>
                </c:pt>
                <c:pt idx="590">
                  <c:v>18.670000000000002</c:v>
                </c:pt>
                <c:pt idx="591">
                  <c:v>18.670000000000002</c:v>
                </c:pt>
                <c:pt idx="592">
                  <c:v>18.670000000000002</c:v>
                </c:pt>
                <c:pt idx="593">
                  <c:v>18.670000000000002</c:v>
                </c:pt>
                <c:pt idx="594">
                  <c:v>18.670000000000002</c:v>
                </c:pt>
                <c:pt idx="595">
                  <c:v>18.670000000000002</c:v>
                </c:pt>
                <c:pt idx="596">
                  <c:v>18.670000000000002</c:v>
                </c:pt>
                <c:pt idx="597">
                  <c:v>18.670000000000002</c:v>
                </c:pt>
                <c:pt idx="598">
                  <c:v>18.670000000000002</c:v>
                </c:pt>
                <c:pt idx="599">
                  <c:v>18.670000000000002</c:v>
                </c:pt>
                <c:pt idx="600">
                  <c:v>17.489999999999998</c:v>
                </c:pt>
                <c:pt idx="601">
                  <c:v>17.489999999999998</c:v>
                </c:pt>
                <c:pt idx="602">
                  <c:v>17.489999999999998</c:v>
                </c:pt>
                <c:pt idx="603">
                  <c:v>17.489999999999998</c:v>
                </c:pt>
                <c:pt idx="604">
                  <c:v>17.5</c:v>
                </c:pt>
                <c:pt idx="605">
                  <c:v>17.5</c:v>
                </c:pt>
                <c:pt idx="606">
                  <c:v>17.5</c:v>
                </c:pt>
                <c:pt idx="607">
                  <c:v>17.5</c:v>
                </c:pt>
                <c:pt idx="608">
                  <c:v>17.5</c:v>
                </c:pt>
                <c:pt idx="609">
                  <c:v>17.5</c:v>
                </c:pt>
                <c:pt idx="610">
                  <c:v>17.5</c:v>
                </c:pt>
                <c:pt idx="611">
                  <c:v>17.5</c:v>
                </c:pt>
                <c:pt idx="612">
                  <c:v>17.5</c:v>
                </c:pt>
                <c:pt idx="613">
                  <c:v>17.5</c:v>
                </c:pt>
                <c:pt idx="614">
                  <c:v>17.5</c:v>
                </c:pt>
                <c:pt idx="615">
                  <c:v>17.5</c:v>
                </c:pt>
                <c:pt idx="616">
                  <c:v>17.5</c:v>
                </c:pt>
                <c:pt idx="617">
                  <c:v>17.5</c:v>
                </c:pt>
                <c:pt idx="618">
                  <c:v>17.5</c:v>
                </c:pt>
                <c:pt idx="619">
                  <c:v>17.5</c:v>
                </c:pt>
                <c:pt idx="620">
                  <c:v>17.5</c:v>
                </c:pt>
                <c:pt idx="621">
                  <c:v>17.5</c:v>
                </c:pt>
                <c:pt idx="622">
                  <c:v>17.5</c:v>
                </c:pt>
                <c:pt idx="623">
                  <c:v>17.5</c:v>
                </c:pt>
                <c:pt idx="624">
                  <c:v>17.5</c:v>
                </c:pt>
                <c:pt idx="625">
                  <c:v>17.5</c:v>
                </c:pt>
                <c:pt idx="626">
                  <c:v>17.5</c:v>
                </c:pt>
                <c:pt idx="627">
                  <c:v>17.5</c:v>
                </c:pt>
                <c:pt idx="628">
                  <c:v>17.5</c:v>
                </c:pt>
                <c:pt idx="629">
                  <c:v>17.5</c:v>
                </c:pt>
                <c:pt idx="630">
                  <c:v>17.5</c:v>
                </c:pt>
                <c:pt idx="631">
                  <c:v>17.5</c:v>
                </c:pt>
                <c:pt idx="632">
                  <c:v>17.5</c:v>
                </c:pt>
                <c:pt idx="633">
                  <c:v>17.5</c:v>
                </c:pt>
                <c:pt idx="634">
                  <c:v>17.5</c:v>
                </c:pt>
                <c:pt idx="635">
                  <c:v>17.5</c:v>
                </c:pt>
                <c:pt idx="636">
                  <c:v>17.5</c:v>
                </c:pt>
                <c:pt idx="637">
                  <c:v>17.5</c:v>
                </c:pt>
                <c:pt idx="638">
                  <c:v>17.5</c:v>
                </c:pt>
                <c:pt idx="639">
                  <c:v>17.5</c:v>
                </c:pt>
                <c:pt idx="640">
                  <c:v>17.5</c:v>
                </c:pt>
                <c:pt idx="641">
                  <c:v>17.5</c:v>
                </c:pt>
                <c:pt idx="642">
                  <c:v>17.5</c:v>
                </c:pt>
                <c:pt idx="643">
                  <c:v>17.5</c:v>
                </c:pt>
                <c:pt idx="644">
                  <c:v>17.5</c:v>
                </c:pt>
                <c:pt idx="645">
                  <c:v>17.5</c:v>
                </c:pt>
                <c:pt idx="646">
                  <c:v>17.5</c:v>
                </c:pt>
                <c:pt idx="647">
                  <c:v>17.5</c:v>
                </c:pt>
                <c:pt idx="648">
                  <c:v>17.5</c:v>
                </c:pt>
                <c:pt idx="649">
                  <c:v>17.5</c:v>
                </c:pt>
                <c:pt idx="650">
                  <c:v>17.5</c:v>
                </c:pt>
                <c:pt idx="651">
                  <c:v>17.5</c:v>
                </c:pt>
                <c:pt idx="652">
                  <c:v>17.5</c:v>
                </c:pt>
                <c:pt idx="653">
                  <c:v>17.5</c:v>
                </c:pt>
                <c:pt idx="654">
                  <c:v>17.5</c:v>
                </c:pt>
                <c:pt idx="655">
                  <c:v>17.5</c:v>
                </c:pt>
                <c:pt idx="656">
                  <c:v>17.5</c:v>
                </c:pt>
                <c:pt idx="657">
                  <c:v>17.5</c:v>
                </c:pt>
                <c:pt idx="658">
                  <c:v>17.5</c:v>
                </c:pt>
                <c:pt idx="659">
                  <c:v>17.5</c:v>
                </c:pt>
                <c:pt idx="660">
                  <c:v>17.04</c:v>
                </c:pt>
                <c:pt idx="661">
                  <c:v>17.04</c:v>
                </c:pt>
                <c:pt idx="662">
                  <c:v>17.04</c:v>
                </c:pt>
                <c:pt idx="663">
                  <c:v>17.04</c:v>
                </c:pt>
                <c:pt idx="664">
                  <c:v>17.04</c:v>
                </c:pt>
                <c:pt idx="665">
                  <c:v>17.04</c:v>
                </c:pt>
                <c:pt idx="666">
                  <c:v>17.04</c:v>
                </c:pt>
                <c:pt idx="667">
                  <c:v>17.04</c:v>
                </c:pt>
                <c:pt idx="668">
                  <c:v>17.04</c:v>
                </c:pt>
                <c:pt idx="669">
                  <c:v>17.04</c:v>
                </c:pt>
                <c:pt idx="670">
                  <c:v>17.04</c:v>
                </c:pt>
                <c:pt idx="671">
                  <c:v>17.04</c:v>
                </c:pt>
                <c:pt idx="672">
                  <c:v>17.04</c:v>
                </c:pt>
                <c:pt idx="673">
                  <c:v>17.04</c:v>
                </c:pt>
                <c:pt idx="674">
                  <c:v>17.04</c:v>
                </c:pt>
                <c:pt idx="675">
                  <c:v>17.04</c:v>
                </c:pt>
                <c:pt idx="676">
                  <c:v>17.04</c:v>
                </c:pt>
                <c:pt idx="677">
                  <c:v>17.04</c:v>
                </c:pt>
                <c:pt idx="678">
                  <c:v>17.04</c:v>
                </c:pt>
                <c:pt idx="679">
                  <c:v>17.04</c:v>
                </c:pt>
                <c:pt idx="680">
                  <c:v>17.04</c:v>
                </c:pt>
                <c:pt idx="681">
                  <c:v>17.04</c:v>
                </c:pt>
                <c:pt idx="682">
                  <c:v>17.04</c:v>
                </c:pt>
                <c:pt idx="683">
                  <c:v>17.04</c:v>
                </c:pt>
                <c:pt idx="684">
                  <c:v>17.05</c:v>
                </c:pt>
                <c:pt idx="685">
                  <c:v>17.04</c:v>
                </c:pt>
                <c:pt idx="686">
                  <c:v>17.05</c:v>
                </c:pt>
                <c:pt idx="687">
                  <c:v>17.04</c:v>
                </c:pt>
                <c:pt idx="688">
                  <c:v>17.04</c:v>
                </c:pt>
                <c:pt idx="689">
                  <c:v>17.04</c:v>
                </c:pt>
                <c:pt idx="690">
                  <c:v>17.04</c:v>
                </c:pt>
                <c:pt idx="691">
                  <c:v>17.05</c:v>
                </c:pt>
                <c:pt idx="692">
                  <c:v>17.05</c:v>
                </c:pt>
                <c:pt idx="693">
                  <c:v>17.05</c:v>
                </c:pt>
                <c:pt idx="694">
                  <c:v>17.05</c:v>
                </c:pt>
                <c:pt idx="695">
                  <c:v>17.05</c:v>
                </c:pt>
                <c:pt idx="696">
                  <c:v>17.05</c:v>
                </c:pt>
                <c:pt idx="697">
                  <c:v>17.05</c:v>
                </c:pt>
                <c:pt idx="698">
                  <c:v>17.05</c:v>
                </c:pt>
                <c:pt idx="699">
                  <c:v>17.05</c:v>
                </c:pt>
                <c:pt idx="700">
                  <c:v>17.05</c:v>
                </c:pt>
                <c:pt idx="701">
                  <c:v>17.05</c:v>
                </c:pt>
                <c:pt idx="702">
                  <c:v>17.05</c:v>
                </c:pt>
                <c:pt idx="703">
                  <c:v>17.05</c:v>
                </c:pt>
                <c:pt idx="704">
                  <c:v>17.05</c:v>
                </c:pt>
                <c:pt idx="705">
                  <c:v>17.05</c:v>
                </c:pt>
                <c:pt idx="706">
                  <c:v>17.05</c:v>
                </c:pt>
                <c:pt idx="707">
                  <c:v>17.05</c:v>
                </c:pt>
                <c:pt idx="708">
                  <c:v>17.05</c:v>
                </c:pt>
                <c:pt idx="709">
                  <c:v>17.059999999999999</c:v>
                </c:pt>
                <c:pt idx="710">
                  <c:v>17.059999999999999</c:v>
                </c:pt>
                <c:pt idx="711">
                  <c:v>17.059999999999999</c:v>
                </c:pt>
                <c:pt idx="712">
                  <c:v>17.059999999999999</c:v>
                </c:pt>
                <c:pt idx="713">
                  <c:v>17.059999999999999</c:v>
                </c:pt>
                <c:pt idx="714">
                  <c:v>17.059999999999999</c:v>
                </c:pt>
                <c:pt idx="715">
                  <c:v>17.07</c:v>
                </c:pt>
                <c:pt idx="716">
                  <c:v>17.07</c:v>
                </c:pt>
                <c:pt idx="717">
                  <c:v>17.07</c:v>
                </c:pt>
                <c:pt idx="718">
                  <c:v>17.07</c:v>
                </c:pt>
                <c:pt idx="719">
                  <c:v>17.07</c:v>
                </c:pt>
                <c:pt idx="720">
                  <c:v>16.97</c:v>
                </c:pt>
                <c:pt idx="721">
                  <c:v>16.97</c:v>
                </c:pt>
                <c:pt idx="722">
                  <c:v>16.98</c:v>
                </c:pt>
                <c:pt idx="723">
                  <c:v>16.98</c:v>
                </c:pt>
                <c:pt idx="724">
                  <c:v>16.98</c:v>
                </c:pt>
                <c:pt idx="725">
                  <c:v>16.989999999999998</c:v>
                </c:pt>
                <c:pt idx="726">
                  <c:v>16.989999999999998</c:v>
                </c:pt>
                <c:pt idx="727">
                  <c:v>17</c:v>
                </c:pt>
                <c:pt idx="728">
                  <c:v>17</c:v>
                </c:pt>
                <c:pt idx="729">
                  <c:v>17</c:v>
                </c:pt>
                <c:pt idx="730">
                  <c:v>17</c:v>
                </c:pt>
                <c:pt idx="731">
                  <c:v>17</c:v>
                </c:pt>
                <c:pt idx="732">
                  <c:v>17.010000000000002</c:v>
                </c:pt>
                <c:pt idx="733">
                  <c:v>17.010000000000002</c:v>
                </c:pt>
                <c:pt idx="734">
                  <c:v>17.02</c:v>
                </c:pt>
                <c:pt idx="735">
                  <c:v>17.010000000000002</c:v>
                </c:pt>
                <c:pt idx="736">
                  <c:v>17.02</c:v>
                </c:pt>
                <c:pt idx="737">
                  <c:v>17.04</c:v>
                </c:pt>
                <c:pt idx="738">
                  <c:v>17.05</c:v>
                </c:pt>
                <c:pt idx="739">
                  <c:v>17.059999999999999</c:v>
                </c:pt>
                <c:pt idx="740">
                  <c:v>17.059999999999999</c:v>
                </c:pt>
                <c:pt idx="741">
                  <c:v>17.07</c:v>
                </c:pt>
                <c:pt idx="742">
                  <c:v>17.07</c:v>
                </c:pt>
                <c:pt idx="743">
                  <c:v>17.059999999999999</c:v>
                </c:pt>
                <c:pt idx="744">
                  <c:v>17.07</c:v>
                </c:pt>
                <c:pt idx="745">
                  <c:v>17.079999999999998</c:v>
                </c:pt>
                <c:pt idx="746">
                  <c:v>17.07</c:v>
                </c:pt>
                <c:pt idx="747">
                  <c:v>17.079999999999998</c:v>
                </c:pt>
                <c:pt idx="748">
                  <c:v>17.09</c:v>
                </c:pt>
                <c:pt idx="749">
                  <c:v>17.12</c:v>
                </c:pt>
                <c:pt idx="750">
                  <c:v>17.09</c:v>
                </c:pt>
                <c:pt idx="751">
                  <c:v>17.12</c:v>
                </c:pt>
                <c:pt idx="752">
                  <c:v>17.149999999999999</c:v>
                </c:pt>
                <c:pt idx="753">
                  <c:v>17.170000000000002</c:v>
                </c:pt>
                <c:pt idx="754">
                  <c:v>17.18</c:v>
                </c:pt>
                <c:pt idx="755">
                  <c:v>17.2</c:v>
                </c:pt>
                <c:pt idx="756">
                  <c:v>17.14</c:v>
                </c:pt>
                <c:pt idx="757">
                  <c:v>17.14</c:v>
                </c:pt>
                <c:pt idx="758">
                  <c:v>17.18</c:v>
                </c:pt>
                <c:pt idx="759">
                  <c:v>17.18</c:v>
                </c:pt>
                <c:pt idx="760">
                  <c:v>17.18</c:v>
                </c:pt>
                <c:pt idx="761">
                  <c:v>17.149999999999999</c:v>
                </c:pt>
                <c:pt idx="762">
                  <c:v>17.18</c:v>
                </c:pt>
                <c:pt idx="763">
                  <c:v>17.2</c:v>
                </c:pt>
                <c:pt idx="764">
                  <c:v>17.239999999999998</c:v>
                </c:pt>
                <c:pt idx="765">
                  <c:v>17.27</c:v>
                </c:pt>
                <c:pt idx="766">
                  <c:v>17.309999999999999</c:v>
                </c:pt>
                <c:pt idx="767">
                  <c:v>17.32</c:v>
                </c:pt>
                <c:pt idx="768">
                  <c:v>17.329999999999998</c:v>
                </c:pt>
                <c:pt idx="769">
                  <c:v>17.38</c:v>
                </c:pt>
                <c:pt idx="770">
                  <c:v>17.420000000000002</c:v>
                </c:pt>
                <c:pt idx="771">
                  <c:v>17.46</c:v>
                </c:pt>
                <c:pt idx="772">
                  <c:v>17.48</c:v>
                </c:pt>
                <c:pt idx="773">
                  <c:v>17.45</c:v>
                </c:pt>
                <c:pt idx="774">
                  <c:v>17.440000000000001</c:v>
                </c:pt>
                <c:pt idx="775">
                  <c:v>17.440000000000001</c:v>
                </c:pt>
                <c:pt idx="776">
                  <c:v>17.45</c:v>
                </c:pt>
                <c:pt idx="777">
                  <c:v>17.47</c:v>
                </c:pt>
                <c:pt idx="778">
                  <c:v>17.52</c:v>
                </c:pt>
                <c:pt idx="779">
                  <c:v>17.52</c:v>
                </c:pt>
                <c:pt idx="780">
                  <c:v>17.350000000000001</c:v>
                </c:pt>
                <c:pt idx="781">
                  <c:v>17.420000000000002</c:v>
                </c:pt>
                <c:pt idx="782">
                  <c:v>17.48</c:v>
                </c:pt>
                <c:pt idx="783">
                  <c:v>17.54</c:v>
                </c:pt>
                <c:pt idx="784">
                  <c:v>17.55</c:v>
                </c:pt>
                <c:pt idx="785">
                  <c:v>17.55</c:v>
                </c:pt>
                <c:pt idx="786">
                  <c:v>17.55</c:v>
                </c:pt>
                <c:pt idx="787">
                  <c:v>17.54</c:v>
                </c:pt>
                <c:pt idx="788">
                  <c:v>17.579999999999998</c:v>
                </c:pt>
                <c:pt idx="789">
                  <c:v>17.62</c:v>
                </c:pt>
                <c:pt idx="790">
                  <c:v>17.55</c:v>
                </c:pt>
                <c:pt idx="791">
                  <c:v>17.559999999999999</c:v>
                </c:pt>
                <c:pt idx="792">
                  <c:v>17.57</c:v>
                </c:pt>
                <c:pt idx="793">
                  <c:v>17.600000000000001</c:v>
                </c:pt>
                <c:pt idx="794">
                  <c:v>17.71</c:v>
                </c:pt>
                <c:pt idx="795">
                  <c:v>17.559999999999999</c:v>
                </c:pt>
                <c:pt idx="796">
                  <c:v>17.649999999999999</c:v>
                </c:pt>
                <c:pt idx="797">
                  <c:v>17.78</c:v>
                </c:pt>
                <c:pt idx="798">
                  <c:v>17.899999999999999</c:v>
                </c:pt>
                <c:pt idx="799">
                  <c:v>18.02</c:v>
                </c:pt>
                <c:pt idx="800">
                  <c:v>18.09</c:v>
                </c:pt>
                <c:pt idx="801">
                  <c:v>18.12</c:v>
                </c:pt>
                <c:pt idx="802">
                  <c:v>18.079999999999998</c:v>
                </c:pt>
                <c:pt idx="803">
                  <c:v>17.940000000000001</c:v>
                </c:pt>
                <c:pt idx="804">
                  <c:v>17.64</c:v>
                </c:pt>
                <c:pt idx="805">
                  <c:v>17.62</c:v>
                </c:pt>
                <c:pt idx="806">
                  <c:v>17.690000000000001</c:v>
                </c:pt>
                <c:pt idx="807">
                  <c:v>17.920000000000002</c:v>
                </c:pt>
                <c:pt idx="808">
                  <c:v>18.11</c:v>
                </c:pt>
                <c:pt idx="809">
                  <c:v>18.260000000000002</c:v>
                </c:pt>
                <c:pt idx="810">
                  <c:v>18.170000000000002</c:v>
                </c:pt>
                <c:pt idx="811">
                  <c:v>18.23</c:v>
                </c:pt>
                <c:pt idx="812">
                  <c:v>18.18</c:v>
                </c:pt>
                <c:pt idx="813">
                  <c:v>18.399999999999999</c:v>
                </c:pt>
                <c:pt idx="814">
                  <c:v>18.57</c:v>
                </c:pt>
                <c:pt idx="815">
                  <c:v>18.739999999999998</c:v>
                </c:pt>
                <c:pt idx="816">
                  <c:v>18.79</c:v>
                </c:pt>
                <c:pt idx="817">
                  <c:v>18.940000000000001</c:v>
                </c:pt>
                <c:pt idx="818">
                  <c:v>19.059999999999999</c:v>
                </c:pt>
                <c:pt idx="819">
                  <c:v>19.16</c:v>
                </c:pt>
                <c:pt idx="820">
                  <c:v>19.260000000000002</c:v>
                </c:pt>
                <c:pt idx="821">
                  <c:v>19.21</c:v>
                </c:pt>
                <c:pt idx="822">
                  <c:v>19.13</c:v>
                </c:pt>
                <c:pt idx="823">
                  <c:v>19</c:v>
                </c:pt>
                <c:pt idx="824">
                  <c:v>18.88</c:v>
                </c:pt>
                <c:pt idx="825">
                  <c:v>18.93</c:v>
                </c:pt>
                <c:pt idx="826">
                  <c:v>19.309999999999999</c:v>
                </c:pt>
                <c:pt idx="827">
                  <c:v>19.45</c:v>
                </c:pt>
                <c:pt idx="828">
                  <c:v>19.57</c:v>
                </c:pt>
                <c:pt idx="829">
                  <c:v>19.54</c:v>
                </c:pt>
                <c:pt idx="830">
                  <c:v>19.64</c:v>
                </c:pt>
                <c:pt idx="831">
                  <c:v>19.29</c:v>
                </c:pt>
                <c:pt idx="832">
                  <c:v>19.07</c:v>
                </c:pt>
                <c:pt idx="833">
                  <c:v>19.27</c:v>
                </c:pt>
                <c:pt idx="834">
                  <c:v>19.670000000000002</c:v>
                </c:pt>
                <c:pt idx="835">
                  <c:v>19.940000000000001</c:v>
                </c:pt>
                <c:pt idx="836">
                  <c:v>19.72</c:v>
                </c:pt>
                <c:pt idx="837">
                  <c:v>19.5</c:v>
                </c:pt>
                <c:pt idx="838">
                  <c:v>19.53</c:v>
                </c:pt>
                <c:pt idx="839">
                  <c:v>20.07</c:v>
                </c:pt>
                <c:pt idx="840">
                  <c:v>20.11</c:v>
                </c:pt>
                <c:pt idx="841">
                  <c:v>19.649999999999999</c:v>
                </c:pt>
                <c:pt idx="842">
                  <c:v>20</c:v>
                </c:pt>
                <c:pt idx="843">
                  <c:v>20.48</c:v>
                </c:pt>
                <c:pt idx="844">
                  <c:v>20.14</c:v>
                </c:pt>
                <c:pt idx="845">
                  <c:v>19.93</c:v>
                </c:pt>
                <c:pt idx="846">
                  <c:v>20.27</c:v>
                </c:pt>
                <c:pt idx="847">
                  <c:v>20.54</c:v>
                </c:pt>
                <c:pt idx="848">
                  <c:v>20.64</c:v>
                </c:pt>
                <c:pt idx="849">
                  <c:v>20.88</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16.82</c:v>
                </c:pt>
                <c:pt idx="1176">
                  <c:v>16.82</c:v>
                </c:pt>
                <c:pt idx="1177">
                  <c:v>16.82</c:v>
                </c:pt>
                <c:pt idx="1178">
                  <c:v>16.82</c:v>
                </c:pt>
                <c:pt idx="1179">
                  <c:v>16.82</c:v>
                </c:pt>
                <c:pt idx="1180">
                  <c:v>16.82</c:v>
                </c:pt>
                <c:pt idx="1181">
                  <c:v>16.82</c:v>
                </c:pt>
                <c:pt idx="1182">
                  <c:v>16.82</c:v>
                </c:pt>
                <c:pt idx="1183">
                  <c:v>16.82</c:v>
                </c:pt>
                <c:pt idx="1184">
                  <c:v>16.82</c:v>
                </c:pt>
                <c:pt idx="1185">
                  <c:v>16.82</c:v>
                </c:pt>
                <c:pt idx="1186">
                  <c:v>16.829999999999998</c:v>
                </c:pt>
                <c:pt idx="1187">
                  <c:v>16.829999999999998</c:v>
                </c:pt>
                <c:pt idx="1188">
                  <c:v>16.829999999999998</c:v>
                </c:pt>
                <c:pt idx="1189">
                  <c:v>16.829999999999998</c:v>
                </c:pt>
                <c:pt idx="1190">
                  <c:v>16.829999999999998</c:v>
                </c:pt>
                <c:pt idx="1191">
                  <c:v>16.82</c:v>
                </c:pt>
                <c:pt idx="1192">
                  <c:v>16.82</c:v>
                </c:pt>
                <c:pt idx="1193">
                  <c:v>16.82</c:v>
                </c:pt>
                <c:pt idx="1194">
                  <c:v>16.82</c:v>
                </c:pt>
                <c:pt idx="1195">
                  <c:v>16.82</c:v>
                </c:pt>
                <c:pt idx="1196">
                  <c:v>16.82</c:v>
                </c:pt>
                <c:pt idx="1197">
                  <c:v>16.82</c:v>
                </c:pt>
                <c:pt idx="1198">
                  <c:v>16.82</c:v>
                </c:pt>
                <c:pt idx="1199">
                  <c:v>16.82</c:v>
                </c:pt>
                <c:pt idx="1200">
                  <c:v>17.04</c:v>
                </c:pt>
                <c:pt idx="1201">
                  <c:v>17.04</c:v>
                </c:pt>
                <c:pt idx="1202">
                  <c:v>17.04</c:v>
                </c:pt>
                <c:pt idx="1203">
                  <c:v>17.04</c:v>
                </c:pt>
                <c:pt idx="1204">
                  <c:v>17.04</c:v>
                </c:pt>
                <c:pt idx="1205">
                  <c:v>17.04</c:v>
                </c:pt>
                <c:pt idx="1206">
                  <c:v>17.04</c:v>
                </c:pt>
                <c:pt idx="1207">
                  <c:v>17.04</c:v>
                </c:pt>
                <c:pt idx="1208">
                  <c:v>17.04</c:v>
                </c:pt>
                <c:pt idx="1209">
                  <c:v>17.04</c:v>
                </c:pt>
                <c:pt idx="1210">
                  <c:v>17.04</c:v>
                </c:pt>
                <c:pt idx="1211">
                  <c:v>17.04</c:v>
                </c:pt>
                <c:pt idx="1212">
                  <c:v>17.04</c:v>
                </c:pt>
                <c:pt idx="1213">
                  <c:v>17.04</c:v>
                </c:pt>
                <c:pt idx="1214">
                  <c:v>17.04</c:v>
                </c:pt>
                <c:pt idx="1215">
                  <c:v>17.04</c:v>
                </c:pt>
                <c:pt idx="1216">
                  <c:v>17.04</c:v>
                </c:pt>
                <c:pt idx="1217">
                  <c:v>17.04</c:v>
                </c:pt>
                <c:pt idx="1218">
                  <c:v>17.04</c:v>
                </c:pt>
                <c:pt idx="1219">
                  <c:v>17.04</c:v>
                </c:pt>
                <c:pt idx="1220">
                  <c:v>17.04</c:v>
                </c:pt>
                <c:pt idx="1221">
                  <c:v>17.04</c:v>
                </c:pt>
                <c:pt idx="1222">
                  <c:v>17.04</c:v>
                </c:pt>
                <c:pt idx="1223">
                  <c:v>17.04</c:v>
                </c:pt>
                <c:pt idx="1224">
                  <c:v>17.04</c:v>
                </c:pt>
                <c:pt idx="1225">
                  <c:v>17.04</c:v>
                </c:pt>
                <c:pt idx="1226">
                  <c:v>17.04</c:v>
                </c:pt>
                <c:pt idx="1227">
                  <c:v>17.04</c:v>
                </c:pt>
                <c:pt idx="1228">
                  <c:v>17.04</c:v>
                </c:pt>
                <c:pt idx="1229">
                  <c:v>17.04</c:v>
                </c:pt>
                <c:pt idx="1230">
                  <c:v>17.04</c:v>
                </c:pt>
                <c:pt idx="1231">
                  <c:v>17.04</c:v>
                </c:pt>
                <c:pt idx="1232">
                  <c:v>17.04</c:v>
                </c:pt>
                <c:pt idx="1233">
                  <c:v>17.04</c:v>
                </c:pt>
                <c:pt idx="1234">
                  <c:v>17.04</c:v>
                </c:pt>
                <c:pt idx="1235">
                  <c:v>17.04</c:v>
                </c:pt>
                <c:pt idx="1236">
                  <c:v>17.04</c:v>
                </c:pt>
                <c:pt idx="1237">
                  <c:v>17.04</c:v>
                </c:pt>
                <c:pt idx="1238">
                  <c:v>17.04</c:v>
                </c:pt>
                <c:pt idx="1239">
                  <c:v>17.04</c:v>
                </c:pt>
                <c:pt idx="1240">
                  <c:v>17.04</c:v>
                </c:pt>
                <c:pt idx="1241">
                  <c:v>17.04</c:v>
                </c:pt>
                <c:pt idx="1242">
                  <c:v>17.04</c:v>
                </c:pt>
                <c:pt idx="1243">
                  <c:v>17.04</c:v>
                </c:pt>
                <c:pt idx="1244">
                  <c:v>17.04</c:v>
                </c:pt>
                <c:pt idx="1245">
                  <c:v>17.04</c:v>
                </c:pt>
                <c:pt idx="1246">
                  <c:v>17.04</c:v>
                </c:pt>
                <c:pt idx="1247">
                  <c:v>17.04</c:v>
                </c:pt>
                <c:pt idx="1248">
                  <c:v>17.04</c:v>
                </c:pt>
                <c:pt idx="1249">
                  <c:v>17.04</c:v>
                </c:pt>
                <c:pt idx="1250">
                  <c:v>17.04</c:v>
                </c:pt>
                <c:pt idx="1251">
                  <c:v>17.04</c:v>
                </c:pt>
                <c:pt idx="1252">
                  <c:v>17.04</c:v>
                </c:pt>
                <c:pt idx="1253">
                  <c:v>17.04</c:v>
                </c:pt>
                <c:pt idx="1254">
                  <c:v>17.04</c:v>
                </c:pt>
                <c:pt idx="1255">
                  <c:v>17.04</c:v>
                </c:pt>
                <c:pt idx="1256">
                  <c:v>17.04</c:v>
                </c:pt>
                <c:pt idx="1257">
                  <c:v>17.04</c:v>
                </c:pt>
                <c:pt idx="1258">
                  <c:v>17.04</c:v>
                </c:pt>
                <c:pt idx="1259">
                  <c:v>17.04</c:v>
                </c:pt>
                <c:pt idx="1260">
                  <c:v>16.989999999999998</c:v>
                </c:pt>
                <c:pt idx="1261">
                  <c:v>16.989999999999998</c:v>
                </c:pt>
                <c:pt idx="1262">
                  <c:v>16.989999999999998</c:v>
                </c:pt>
                <c:pt idx="1263">
                  <c:v>16.989999999999998</c:v>
                </c:pt>
                <c:pt idx="1264">
                  <c:v>16.989999999999998</c:v>
                </c:pt>
                <c:pt idx="1265">
                  <c:v>16.989999999999998</c:v>
                </c:pt>
                <c:pt idx="1266">
                  <c:v>16.989999999999998</c:v>
                </c:pt>
                <c:pt idx="1267">
                  <c:v>16.989999999999998</c:v>
                </c:pt>
                <c:pt idx="1268">
                  <c:v>16.989999999999998</c:v>
                </c:pt>
                <c:pt idx="1269">
                  <c:v>16.989999999999998</c:v>
                </c:pt>
                <c:pt idx="1270">
                  <c:v>16.989999999999998</c:v>
                </c:pt>
                <c:pt idx="1271">
                  <c:v>16.989999999999998</c:v>
                </c:pt>
                <c:pt idx="1272">
                  <c:v>16.989999999999998</c:v>
                </c:pt>
                <c:pt idx="1273">
                  <c:v>16.989999999999998</c:v>
                </c:pt>
                <c:pt idx="1274">
                  <c:v>16.989999999999998</c:v>
                </c:pt>
                <c:pt idx="1275">
                  <c:v>16.989999999999998</c:v>
                </c:pt>
                <c:pt idx="1276">
                  <c:v>16.989999999999998</c:v>
                </c:pt>
                <c:pt idx="1277">
                  <c:v>16.989999999999998</c:v>
                </c:pt>
                <c:pt idx="1278">
                  <c:v>16.989999999999998</c:v>
                </c:pt>
                <c:pt idx="1279">
                  <c:v>16.989999999999998</c:v>
                </c:pt>
                <c:pt idx="1280">
                  <c:v>16.989999999999998</c:v>
                </c:pt>
                <c:pt idx="1281">
                  <c:v>16.989999999999998</c:v>
                </c:pt>
                <c:pt idx="1282">
                  <c:v>16.989999999999998</c:v>
                </c:pt>
                <c:pt idx="1283">
                  <c:v>16.989999999999998</c:v>
                </c:pt>
                <c:pt idx="1284">
                  <c:v>16.989999999999998</c:v>
                </c:pt>
                <c:pt idx="1285">
                  <c:v>16.989999999999998</c:v>
                </c:pt>
                <c:pt idx="1286">
                  <c:v>16.989999999999998</c:v>
                </c:pt>
                <c:pt idx="1287">
                  <c:v>17</c:v>
                </c:pt>
                <c:pt idx="1288">
                  <c:v>17</c:v>
                </c:pt>
                <c:pt idx="1289">
                  <c:v>17</c:v>
                </c:pt>
                <c:pt idx="1290">
                  <c:v>16.989999999999998</c:v>
                </c:pt>
                <c:pt idx="1291">
                  <c:v>16.989999999999998</c:v>
                </c:pt>
                <c:pt idx="1292">
                  <c:v>16.989999999999998</c:v>
                </c:pt>
                <c:pt idx="1293">
                  <c:v>16.989999999999998</c:v>
                </c:pt>
                <c:pt idx="1294">
                  <c:v>16.989999999999998</c:v>
                </c:pt>
                <c:pt idx="1295">
                  <c:v>16.989999999999998</c:v>
                </c:pt>
                <c:pt idx="1296">
                  <c:v>16.989999999999998</c:v>
                </c:pt>
                <c:pt idx="1297">
                  <c:v>16.989999999999998</c:v>
                </c:pt>
                <c:pt idx="1298">
                  <c:v>16.989999999999998</c:v>
                </c:pt>
                <c:pt idx="1299">
                  <c:v>16.989999999999998</c:v>
                </c:pt>
                <c:pt idx="1300">
                  <c:v>16.989999999999998</c:v>
                </c:pt>
                <c:pt idx="1301">
                  <c:v>16.989999999999998</c:v>
                </c:pt>
                <c:pt idx="1302">
                  <c:v>16.989999999999998</c:v>
                </c:pt>
                <c:pt idx="1303">
                  <c:v>16.989999999999998</c:v>
                </c:pt>
                <c:pt idx="1304">
                  <c:v>16.989999999999998</c:v>
                </c:pt>
                <c:pt idx="1305">
                  <c:v>16.989999999999998</c:v>
                </c:pt>
                <c:pt idx="1306">
                  <c:v>16.989999999999998</c:v>
                </c:pt>
                <c:pt idx="1307">
                  <c:v>16.989999999999998</c:v>
                </c:pt>
                <c:pt idx="1308">
                  <c:v>16.989999999999998</c:v>
                </c:pt>
                <c:pt idx="1309">
                  <c:v>16.989999999999998</c:v>
                </c:pt>
                <c:pt idx="1310">
                  <c:v>16.989999999999998</c:v>
                </c:pt>
                <c:pt idx="1311">
                  <c:v>16.989999999999998</c:v>
                </c:pt>
                <c:pt idx="1312">
                  <c:v>16.989999999999998</c:v>
                </c:pt>
                <c:pt idx="1313">
                  <c:v>16.989999999999998</c:v>
                </c:pt>
                <c:pt idx="1314">
                  <c:v>16.989999999999998</c:v>
                </c:pt>
                <c:pt idx="1315">
                  <c:v>16.989999999999998</c:v>
                </c:pt>
                <c:pt idx="1316">
                  <c:v>16.989999999999998</c:v>
                </c:pt>
                <c:pt idx="1317">
                  <c:v>16.989999999999998</c:v>
                </c:pt>
                <c:pt idx="1318">
                  <c:v>16.989999999999998</c:v>
                </c:pt>
                <c:pt idx="1319">
                  <c:v>16.989999999999998</c:v>
                </c:pt>
                <c:pt idx="1320">
                  <c:v>17.07</c:v>
                </c:pt>
                <c:pt idx="1321">
                  <c:v>17.07</c:v>
                </c:pt>
                <c:pt idx="1322">
                  <c:v>17.07</c:v>
                </c:pt>
                <c:pt idx="1323">
                  <c:v>17.07</c:v>
                </c:pt>
                <c:pt idx="1324">
                  <c:v>17.07</c:v>
                </c:pt>
                <c:pt idx="1325">
                  <c:v>17.07</c:v>
                </c:pt>
                <c:pt idx="1326">
                  <c:v>17.07</c:v>
                </c:pt>
                <c:pt idx="1327">
                  <c:v>17.07</c:v>
                </c:pt>
                <c:pt idx="1328">
                  <c:v>17.07</c:v>
                </c:pt>
                <c:pt idx="1329">
                  <c:v>17.07</c:v>
                </c:pt>
                <c:pt idx="1330">
                  <c:v>17.07</c:v>
                </c:pt>
                <c:pt idx="1331">
                  <c:v>17.07</c:v>
                </c:pt>
                <c:pt idx="1332">
                  <c:v>17.07</c:v>
                </c:pt>
                <c:pt idx="1333">
                  <c:v>17.07</c:v>
                </c:pt>
                <c:pt idx="1334">
                  <c:v>17.07</c:v>
                </c:pt>
                <c:pt idx="1335">
                  <c:v>17.07</c:v>
                </c:pt>
                <c:pt idx="1336">
                  <c:v>17.079999999999998</c:v>
                </c:pt>
                <c:pt idx="1337">
                  <c:v>17.079999999999998</c:v>
                </c:pt>
                <c:pt idx="1338">
                  <c:v>17.079999999999998</c:v>
                </c:pt>
                <c:pt idx="1339">
                  <c:v>17.079999999999998</c:v>
                </c:pt>
                <c:pt idx="1340">
                  <c:v>17.079999999999998</c:v>
                </c:pt>
                <c:pt idx="1341">
                  <c:v>17.079999999999998</c:v>
                </c:pt>
                <c:pt idx="1342">
                  <c:v>17.079999999999998</c:v>
                </c:pt>
                <c:pt idx="1343">
                  <c:v>17.079999999999998</c:v>
                </c:pt>
                <c:pt idx="1344">
                  <c:v>17.079999999999998</c:v>
                </c:pt>
                <c:pt idx="1345">
                  <c:v>17.079999999999998</c:v>
                </c:pt>
                <c:pt idx="1346">
                  <c:v>17.079999999999998</c:v>
                </c:pt>
                <c:pt idx="1347">
                  <c:v>17.079999999999998</c:v>
                </c:pt>
                <c:pt idx="1348">
                  <c:v>17.079999999999998</c:v>
                </c:pt>
                <c:pt idx="1349">
                  <c:v>17.079999999999998</c:v>
                </c:pt>
                <c:pt idx="1350">
                  <c:v>17.079999999999998</c:v>
                </c:pt>
                <c:pt idx="1351">
                  <c:v>17.09</c:v>
                </c:pt>
                <c:pt idx="1352">
                  <c:v>17.09</c:v>
                </c:pt>
                <c:pt idx="1353">
                  <c:v>17.09</c:v>
                </c:pt>
                <c:pt idx="1354">
                  <c:v>17.09</c:v>
                </c:pt>
                <c:pt idx="1355">
                  <c:v>17.079999999999998</c:v>
                </c:pt>
                <c:pt idx="1356">
                  <c:v>17.09</c:v>
                </c:pt>
                <c:pt idx="1357">
                  <c:v>17.09</c:v>
                </c:pt>
                <c:pt idx="1358">
                  <c:v>17.09</c:v>
                </c:pt>
                <c:pt idx="1359">
                  <c:v>17.09</c:v>
                </c:pt>
                <c:pt idx="1360">
                  <c:v>17.09</c:v>
                </c:pt>
                <c:pt idx="1361">
                  <c:v>17.100000000000001</c:v>
                </c:pt>
                <c:pt idx="1362">
                  <c:v>17.100000000000001</c:v>
                </c:pt>
                <c:pt idx="1363">
                  <c:v>17.100000000000001</c:v>
                </c:pt>
                <c:pt idx="1364">
                  <c:v>17.100000000000001</c:v>
                </c:pt>
                <c:pt idx="1365">
                  <c:v>17.100000000000001</c:v>
                </c:pt>
                <c:pt idx="1366">
                  <c:v>17.100000000000001</c:v>
                </c:pt>
                <c:pt idx="1367">
                  <c:v>17.100000000000001</c:v>
                </c:pt>
                <c:pt idx="1368">
                  <c:v>17.100000000000001</c:v>
                </c:pt>
                <c:pt idx="1369">
                  <c:v>17.100000000000001</c:v>
                </c:pt>
                <c:pt idx="1370">
                  <c:v>17.11</c:v>
                </c:pt>
                <c:pt idx="1371">
                  <c:v>17.11</c:v>
                </c:pt>
                <c:pt idx="1372">
                  <c:v>17.11</c:v>
                </c:pt>
                <c:pt idx="1373">
                  <c:v>17.11</c:v>
                </c:pt>
                <c:pt idx="1374">
                  <c:v>17.11</c:v>
                </c:pt>
                <c:pt idx="1375">
                  <c:v>17.11</c:v>
                </c:pt>
                <c:pt idx="1376">
                  <c:v>17.12</c:v>
                </c:pt>
                <c:pt idx="1377">
                  <c:v>17.12</c:v>
                </c:pt>
                <c:pt idx="1378">
                  <c:v>17.13</c:v>
                </c:pt>
                <c:pt idx="1379">
                  <c:v>17.12</c:v>
                </c:pt>
                <c:pt idx="1380">
                  <c:v>17.260000000000002</c:v>
                </c:pt>
                <c:pt idx="1381">
                  <c:v>17.27</c:v>
                </c:pt>
                <c:pt idx="1382">
                  <c:v>17.27</c:v>
                </c:pt>
                <c:pt idx="1383">
                  <c:v>17.27</c:v>
                </c:pt>
                <c:pt idx="1384">
                  <c:v>17.27</c:v>
                </c:pt>
                <c:pt idx="1385">
                  <c:v>17.28</c:v>
                </c:pt>
                <c:pt idx="1386">
                  <c:v>17.28</c:v>
                </c:pt>
                <c:pt idx="1387">
                  <c:v>17.28</c:v>
                </c:pt>
                <c:pt idx="1388">
                  <c:v>17.28</c:v>
                </c:pt>
                <c:pt idx="1389">
                  <c:v>17.27</c:v>
                </c:pt>
                <c:pt idx="1390">
                  <c:v>17.27</c:v>
                </c:pt>
                <c:pt idx="1391">
                  <c:v>17.28</c:v>
                </c:pt>
                <c:pt idx="1392">
                  <c:v>17.3</c:v>
                </c:pt>
                <c:pt idx="1393">
                  <c:v>17.3</c:v>
                </c:pt>
                <c:pt idx="1394">
                  <c:v>17.32</c:v>
                </c:pt>
                <c:pt idx="1395">
                  <c:v>17.329999999999998</c:v>
                </c:pt>
                <c:pt idx="1396">
                  <c:v>17.34</c:v>
                </c:pt>
                <c:pt idx="1397">
                  <c:v>17.350000000000001</c:v>
                </c:pt>
                <c:pt idx="1398">
                  <c:v>17.36</c:v>
                </c:pt>
                <c:pt idx="1399">
                  <c:v>17.37</c:v>
                </c:pt>
                <c:pt idx="1400">
                  <c:v>17.38</c:v>
                </c:pt>
                <c:pt idx="1401">
                  <c:v>17.39</c:v>
                </c:pt>
                <c:pt idx="1402">
                  <c:v>17.399999999999999</c:v>
                </c:pt>
                <c:pt idx="1403">
                  <c:v>17.420000000000002</c:v>
                </c:pt>
                <c:pt idx="1404">
                  <c:v>17.43</c:v>
                </c:pt>
                <c:pt idx="1405">
                  <c:v>17.440000000000001</c:v>
                </c:pt>
                <c:pt idx="1406">
                  <c:v>17.46</c:v>
                </c:pt>
                <c:pt idx="1407">
                  <c:v>17.47</c:v>
                </c:pt>
                <c:pt idx="1408">
                  <c:v>17.489999999999998</c:v>
                </c:pt>
                <c:pt idx="1409">
                  <c:v>17.510000000000002</c:v>
                </c:pt>
                <c:pt idx="1410">
                  <c:v>17.489999999999998</c:v>
                </c:pt>
                <c:pt idx="1411">
                  <c:v>17.52</c:v>
                </c:pt>
                <c:pt idx="1412">
                  <c:v>17.54</c:v>
                </c:pt>
                <c:pt idx="1413">
                  <c:v>17.57</c:v>
                </c:pt>
                <c:pt idx="1414">
                  <c:v>17.59</c:v>
                </c:pt>
                <c:pt idx="1415">
                  <c:v>17.559999999999999</c:v>
                </c:pt>
                <c:pt idx="1416">
                  <c:v>17.600000000000001</c:v>
                </c:pt>
                <c:pt idx="1417">
                  <c:v>17.63</c:v>
                </c:pt>
                <c:pt idx="1418">
                  <c:v>17.66</c:v>
                </c:pt>
                <c:pt idx="1419">
                  <c:v>17.690000000000001</c:v>
                </c:pt>
                <c:pt idx="1420">
                  <c:v>17.71</c:v>
                </c:pt>
                <c:pt idx="1421">
                  <c:v>17.7</c:v>
                </c:pt>
                <c:pt idx="1422">
                  <c:v>17.690000000000001</c:v>
                </c:pt>
                <c:pt idx="1423">
                  <c:v>17.66</c:v>
                </c:pt>
                <c:pt idx="1424">
                  <c:v>17.53</c:v>
                </c:pt>
                <c:pt idx="1425">
                  <c:v>17.55</c:v>
                </c:pt>
                <c:pt idx="1426">
                  <c:v>17.649999999999999</c:v>
                </c:pt>
                <c:pt idx="1427">
                  <c:v>17.72</c:v>
                </c:pt>
                <c:pt idx="1428">
                  <c:v>17.77</c:v>
                </c:pt>
                <c:pt idx="1429">
                  <c:v>17.829999999999998</c:v>
                </c:pt>
                <c:pt idx="1430">
                  <c:v>17.89</c:v>
                </c:pt>
                <c:pt idx="1431">
                  <c:v>17.93</c:v>
                </c:pt>
                <c:pt idx="1432">
                  <c:v>17.95</c:v>
                </c:pt>
                <c:pt idx="1433">
                  <c:v>18</c:v>
                </c:pt>
                <c:pt idx="1434">
                  <c:v>18.05</c:v>
                </c:pt>
                <c:pt idx="1435">
                  <c:v>18.100000000000001</c:v>
                </c:pt>
                <c:pt idx="1436">
                  <c:v>18.14</c:v>
                </c:pt>
                <c:pt idx="1437">
                  <c:v>18.18</c:v>
                </c:pt>
                <c:pt idx="1438">
                  <c:v>18.23</c:v>
                </c:pt>
                <c:pt idx="1439">
                  <c:v>18.27</c:v>
                </c:pt>
              </c:numCache>
            </c:numRef>
          </c:yVal>
          <c:smooth val="0"/>
          <c:extLst>
            <c:ext xmlns:c16="http://schemas.microsoft.com/office/drawing/2014/chart" uri="{C3380CC4-5D6E-409C-BE32-E72D297353CC}">
              <c16:uniqueId val="{00000000-8528-4D9E-B6CE-30D6B6AFE05D}"/>
            </c:ext>
          </c:extLst>
        </c:ser>
        <c:ser>
          <c:idx val="1"/>
          <c:order val="1"/>
          <c:tx>
            <c:strRef>
              <c:f>Sheet1!$AB$1</c:f>
              <c:strCache>
                <c:ptCount val="1"/>
                <c:pt idx="0">
                  <c:v>HPWH Energy Out</c:v>
                </c:pt>
              </c:strCache>
            </c:strRef>
          </c:tx>
          <c:spPr>
            <a:ln w="19050" cap="rnd">
              <a:solidFill>
                <a:srgbClr val="FE9802"/>
              </a:solidFill>
              <a:round/>
            </a:ln>
            <a:effectLst/>
          </c:spPr>
          <c:marker>
            <c:symbol val="none"/>
          </c:marker>
          <c:xVal>
            <c:numRef>
              <c:f>Sheet1!$E$2:$E$1441</c:f>
              <c:numCache>
                <c:formatCode>General</c:formatCode>
                <c:ptCount val="14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numCache>
            </c:numRef>
          </c:xVal>
          <c:yVal>
            <c:numRef>
              <c:f>Sheet1!$AB$2:$AB$1441</c:f>
              <c:numCache>
                <c:formatCode>General</c:formatCode>
                <c:ptCount val="1440"/>
                <c:pt idx="0">
                  <c:v>62.12</c:v>
                </c:pt>
                <c:pt idx="1">
                  <c:v>61.7</c:v>
                </c:pt>
                <c:pt idx="2">
                  <c:v>61.19</c:v>
                </c:pt>
                <c:pt idx="3">
                  <c:v>60.83</c:v>
                </c:pt>
                <c:pt idx="4">
                  <c:v>60.51</c:v>
                </c:pt>
                <c:pt idx="5">
                  <c:v>60.22</c:v>
                </c:pt>
                <c:pt idx="6">
                  <c:v>59.85</c:v>
                </c:pt>
                <c:pt idx="7">
                  <c:v>59.43</c:v>
                </c:pt>
                <c:pt idx="8">
                  <c:v>59.04</c:v>
                </c:pt>
                <c:pt idx="9">
                  <c:v>58.66</c:v>
                </c:pt>
                <c:pt idx="10">
                  <c:v>58.28</c:v>
                </c:pt>
                <c:pt idx="11">
                  <c:v>57.89</c:v>
                </c:pt>
                <c:pt idx="12">
                  <c:v>57.5</c:v>
                </c:pt>
                <c:pt idx="13">
                  <c:v>57.09</c:v>
                </c:pt>
                <c:pt idx="14">
                  <c:v>56.67</c:v>
                </c:pt>
                <c:pt idx="15">
                  <c:v>56.24</c:v>
                </c:pt>
                <c:pt idx="16">
                  <c:v>55.86</c:v>
                </c:pt>
                <c:pt idx="17">
                  <c:v>55.62</c:v>
                </c:pt>
                <c:pt idx="18">
                  <c:v>55</c:v>
                </c:pt>
                <c:pt idx="19">
                  <c:v>54.45</c:v>
                </c:pt>
                <c:pt idx="20">
                  <c:v>53.92</c:v>
                </c:pt>
                <c:pt idx="21">
                  <c:v>53.39</c:v>
                </c:pt>
                <c:pt idx="22">
                  <c:v>52.84</c:v>
                </c:pt>
                <c:pt idx="23">
                  <c:v>52.29</c:v>
                </c:pt>
                <c:pt idx="24">
                  <c:v>51.72</c:v>
                </c:pt>
                <c:pt idx="25">
                  <c:v>51.13</c:v>
                </c:pt>
                <c:pt idx="26">
                  <c:v>50.53</c:v>
                </c:pt>
                <c:pt idx="27">
                  <c:v>49.91</c:v>
                </c:pt>
                <c:pt idx="28">
                  <c:v>49.27</c:v>
                </c:pt>
                <c:pt idx="29">
                  <c:v>48.62</c:v>
                </c:pt>
                <c:pt idx="30">
                  <c:v>47.94</c:v>
                </c:pt>
                <c:pt idx="31">
                  <c:v>47.25</c:v>
                </c:pt>
                <c:pt idx="32">
                  <c:v>46.5</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66.56</c:v>
                </c:pt>
                <c:pt idx="499">
                  <c:v>66.56</c:v>
                </c:pt>
                <c:pt idx="500">
                  <c:v>66.56</c:v>
                </c:pt>
                <c:pt idx="501">
                  <c:v>66.56</c:v>
                </c:pt>
                <c:pt idx="502">
                  <c:v>66.56</c:v>
                </c:pt>
                <c:pt idx="503">
                  <c:v>66.56</c:v>
                </c:pt>
                <c:pt idx="504">
                  <c:v>66.56</c:v>
                </c:pt>
                <c:pt idx="505">
                  <c:v>66.56</c:v>
                </c:pt>
                <c:pt idx="506">
                  <c:v>66.56</c:v>
                </c:pt>
                <c:pt idx="507">
                  <c:v>66.56</c:v>
                </c:pt>
                <c:pt idx="508">
                  <c:v>66.56</c:v>
                </c:pt>
                <c:pt idx="509">
                  <c:v>66.56</c:v>
                </c:pt>
                <c:pt idx="510">
                  <c:v>66.56</c:v>
                </c:pt>
                <c:pt idx="511">
                  <c:v>66.56</c:v>
                </c:pt>
                <c:pt idx="512">
                  <c:v>66.56</c:v>
                </c:pt>
                <c:pt idx="513">
                  <c:v>66.56</c:v>
                </c:pt>
                <c:pt idx="514">
                  <c:v>66.56</c:v>
                </c:pt>
                <c:pt idx="515">
                  <c:v>66.56</c:v>
                </c:pt>
                <c:pt idx="516">
                  <c:v>66.56</c:v>
                </c:pt>
                <c:pt idx="517">
                  <c:v>66.56</c:v>
                </c:pt>
                <c:pt idx="518">
                  <c:v>66.56</c:v>
                </c:pt>
                <c:pt idx="519">
                  <c:v>66.56</c:v>
                </c:pt>
                <c:pt idx="520">
                  <c:v>66.56</c:v>
                </c:pt>
                <c:pt idx="521">
                  <c:v>66.56</c:v>
                </c:pt>
                <c:pt idx="522">
                  <c:v>66.56</c:v>
                </c:pt>
                <c:pt idx="523">
                  <c:v>66.56</c:v>
                </c:pt>
                <c:pt idx="524">
                  <c:v>66.56</c:v>
                </c:pt>
                <c:pt idx="525">
                  <c:v>66.56</c:v>
                </c:pt>
                <c:pt idx="526">
                  <c:v>66.56</c:v>
                </c:pt>
                <c:pt idx="527">
                  <c:v>66.56</c:v>
                </c:pt>
                <c:pt idx="528">
                  <c:v>66.56</c:v>
                </c:pt>
                <c:pt idx="529">
                  <c:v>66.56</c:v>
                </c:pt>
                <c:pt idx="530">
                  <c:v>66.56</c:v>
                </c:pt>
                <c:pt idx="531">
                  <c:v>66.56</c:v>
                </c:pt>
                <c:pt idx="532">
                  <c:v>66.56</c:v>
                </c:pt>
                <c:pt idx="533">
                  <c:v>66.56</c:v>
                </c:pt>
                <c:pt idx="534">
                  <c:v>66.56</c:v>
                </c:pt>
                <c:pt idx="535">
                  <c:v>66.56</c:v>
                </c:pt>
                <c:pt idx="536">
                  <c:v>66.56</c:v>
                </c:pt>
                <c:pt idx="537">
                  <c:v>66.56</c:v>
                </c:pt>
                <c:pt idx="538">
                  <c:v>66.56</c:v>
                </c:pt>
                <c:pt idx="539">
                  <c:v>66.56</c:v>
                </c:pt>
                <c:pt idx="540">
                  <c:v>68.11</c:v>
                </c:pt>
                <c:pt idx="541">
                  <c:v>68.11</c:v>
                </c:pt>
                <c:pt idx="542">
                  <c:v>68.11</c:v>
                </c:pt>
                <c:pt idx="543">
                  <c:v>68.11</c:v>
                </c:pt>
                <c:pt idx="544">
                  <c:v>68.11</c:v>
                </c:pt>
                <c:pt idx="545">
                  <c:v>68.11</c:v>
                </c:pt>
                <c:pt idx="546">
                  <c:v>68.12</c:v>
                </c:pt>
                <c:pt idx="547">
                  <c:v>68.12</c:v>
                </c:pt>
                <c:pt idx="548">
                  <c:v>68.12</c:v>
                </c:pt>
                <c:pt idx="549">
                  <c:v>68.12</c:v>
                </c:pt>
                <c:pt idx="550">
                  <c:v>68.12</c:v>
                </c:pt>
                <c:pt idx="551">
                  <c:v>68.12</c:v>
                </c:pt>
                <c:pt idx="552">
                  <c:v>68.12</c:v>
                </c:pt>
                <c:pt idx="553">
                  <c:v>68.12</c:v>
                </c:pt>
                <c:pt idx="554">
                  <c:v>68.12</c:v>
                </c:pt>
                <c:pt idx="555">
                  <c:v>68.11</c:v>
                </c:pt>
                <c:pt idx="556">
                  <c:v>68.11</c:v>
                </c:pt>
                <c:pt idx="557">
                  <c:v>68.11</c:v>
                </c:pt>
                <c:pt idx="558">
                  <c:v>68.11</c:v>
                </c:pt>
                <c:pt idx="559">
                  <c:v>68.11</c:v>
                </c:pt>
                <c:pt idx="560">
                  <c:v>68.12</c:v>
                </c:pt>
                <c:pt idx="561">
                  <c:v>68.12</c:v>
                </c:pt>
                <c:pt idx="562">
                  <c:v>68.12</c:v>
                </c:pt>
                <c:pt idx="563">
                  <c:v>68.12</c:v>
                </c:pt>
                <c:pt idx="564">
                  <c:v>68.12</c:v>
                </c:pt>
                <c:pt idx="565">
                  <c:v>68.12</c:v>
                </c:pt>
                <c:pt idx="566">
                  <c:v>68.12</c:v>
                </c:pt>
                <c:pt idx="567">
                  <c:v>68.12</c:v>
                </c:pt>
                <c:pt idx="568">
                  <c:v>68.12</c:v>
                </c:pt>
                <c:pt idx="569">
                  <c:v>68.12</c:v>
                </c:pt>
                <c:pt idx="570">
                  <c:v>68.12</c:v>
                </c:pt>
                <c:pt idx="571">
                  <c:v>68.12</c:v>
                </c:pt>
                <c:pt idx="572">
                  <c:v>68.12</c:v>
                </c:pt>
                <c:pt idx="573">
                  <c:v>68.12</c:v>
                </c:pt>
                <c:pt idx="574">
                  <c:v>68.12</c:v>
                </c:pt>
                <c:pt idx="575">
                  <c:v>68.12</c:v>
                </c:pt>
                <c:pt idx="576">
                  <c:v>68.12</c:v>
                </c:pt>
                <c:pt idx="577">
                  <c:v>68.12</c:v>
                </c:pt>
                <c:pt idx="578">
                  <c:v>68.12</c:v>
                </c:pt>
                <c:pt idx="579">
                  <c:v>68.12</c:v>
                </c:pt>
                <c:pt idx="580">
                  <c:v>68.12</c:v>
                </c:pt>
                <c:pt idx="581">
                  <c:v>68.12</c:v>
                </c:pt>
                <c:pt idx="582">
                  <c:v>68.12</c:v>
                </c:pt>
                <c:pt idx="583">
                  <c:v>68.12</c:v>
                </c:pt>
                <c:pt idx="584">
                  <c:v>68.12</c:v>
                </c:pt>
                <c:pt idx="585">
                  <c:v>68.12</c:v>
                </c:pt>
                <c:pt idx="586">
                  <c:v>68.12</c:v>
                </c:pt>
                <c:pt idx="587">
                  <c:v>68.12</c:v>
                </c:pt>
                <c:pt idx="588">
                  <c:v>68.11</c:v>
                </c:pt>
                <c:pt idx="589">
                  <c:v>68.11</c:v>
                </c:pt>
                <c:pt idx="590">
                  <c:v>68.11</c:v>
                </c:pt>
                <c:pt idx="591">
                  <c:v>68.11</c:v>
                </c:pt>
                <c:pt idx="592">
                  <c:v>68.11</c:v>
                </c:pt>
                <c:pt idx="593">
                  <c:v>68.11</c:v>
                </c:pt>
                <c:pt idx="594">
                  <c:v>68.12</c:v>
                </c:pt>
                <c:pt idx="595">
                  <c:v>68.12</c:v>
                </c:pt>
                <c:pt idx="596">
                  <c:v>68.12</c:v>
                </c:pt>
                <c:pt idx="597">
                  <c:v>68.12</c:v>
                </c:pt>
                <c:pt idx="598">
                  <c:v>68.12</c:v>
                </c:pt>
                <c:pt idx="599">
                  <c:v>68.12</c:v>
                </c:pt>
                <c:pt idx="600">
                  <c:v>68.61</c:v>
                </c:pt>
                <c:pt idx="601">
                  <c:v>68.61</c:v>
                </c:pt>
                <c:pt idx="602">
                  <c:v>68.61</c:v>
                </c:pt>
                <c:pt idx="603">
                  <c:v>68.61</c:v>
                </c:pt>
                <c:pt idx="604">
                  <c:v>68.61</c:v>
                </c:pt>
                <c:pt idx="605">
                  <c:v>68.61</c:v>
                </c:pt>
                <c:pt idx="606">
                  <c:v>68.61</c:v>
                </c:pt>
                <c:pt idx="607">
                  <c:v>68.61</c:v>
                </c:pt>
                <c:pt idx="608">
                  <c:v>68.599999999999994</c:v>
                </c:pt>
                <c:pt idx="609">
                  <c:v>68.599999999999994</c:v>
                </c:pt>
                <c:pt idx="610">
                  <c:v>68.599999999999994</c:v>
                </c:pt>
                <c:pt idx="611">
                  <c:v>68.599999999999994</c:v>
                </c:pt>
                <c:pt idx="612">
                  <c:v>68.599999999999994</c:v>
                </c:pt>
                <c:pt idx="613">
                  <c:v>68.61</c:v>
                </c:pt>
                <c:pt idx="614">
                  <c:v>68.61</c:v>
                </c:pt>
                <c:pt idx="615">
                  <c:v>68.61</c:v>
                </c:pt>
                <c:pt idx="616">
                  <c:v>68.599999999999994</c:v>
                </c:pt>
                <c:pt idx="617">
                  <c:v>68.599999999999994</c:v>
                </c:pt>
                <c:pt idx="618">
                  <c:v>68.599999999999994</c:v>
                </c:pt>
                <c:pt idx="619">
                  <c:v>68.599999999999994</c:v>
                </c:pt>
                <c:pt idx="620">
                  <c:v>68.599999999999994</c:v>
                </c:pt>
                <c:pt idx="621">
                  <c:v>68.599999999999994</c:v>
                </c:pt>
                <c:pt idx="622">
                  <c:v>68.599999999999994</c:v>
                </c:pt>
                <c:pt idx="623">
                  <c:v>68.599999999999994</c:v>
                </c:pt>
                <c:pt idx="624">
                  <c:v>68.599999999999994</c:v>
                </c:pt>
                <c:pt idx="625">
                  <c:v>68.599999999999994</c:v>
                </c:pt>
                <c:pt idx="626">
                  <c:v>68.599999999999994</c:v>
                </c:pt>
                <c:pt idx="627">
                  <c:v>68.599999999999994</c:v>
                </c:pt>
                <c:pt idx="628">
                  <c:v>68.599999999999994</c:v>
                </c:pt>
                <c:pt idx="629">
                  <c:v>68.599999999999994</c:v>
                </c:pt>
                <c:pt idx="630">
                  <c:v>68.599999999999994</c:v>
                </c:pt>
                <c:pt idx="631">
                  <c:v>68.599999999999994</c:v>
                </c:pt>
                <c:pt idx="632">
                  <c:v>68.599999999999994</c:v>
                </c:pt>
                <c:pt idx="633">
                  <c:v>68.599999999999994</c:v>
                </c:pt>
                <c:pt idx="634">
                  <c:v>68.599999999999994</c:v>
                </c:pt>
                <c:pt idx="635">
                  <c:v>68.599999999999994</c:v>
                </c:pt>
                <c:pt idx="636">
                  <c:v>68.599999999999994</c:v>
                </c:pt>
                <c:pt idx="637">
                  <c:v>68.59</c:v>
                </c:pt>
                <c:pt idx="638">
                  <c:v>68.59</c:v>
                </c:pt>
                <c:pt idx="639">
                  <c:v>68.59</c:v>
                </c:pt>
                <c:pt idx="640">
                  <c:v>68.59</c:v>
                </c:pt>
                <c:pt idx="641">
                  <c:v>68.59</c:v>
                </c:pt>
                <c:pt idx="642">
                  <c:v>68.599999999999994</c:v>
                </c:pt>
                <c:pt idx="643">
                  <c:v>68.61</c:v>
                </c:pt>
                <c:pt idx="644">
                  <c:v>68.61</c:v>
                </c:pt>
                <c:pt idx="645">
                  <c:v>68.599999999999994</c:v>
                </c:pt>
                <c:pt idx="646">
                  <c:v>68.599999999999994</c:v>
                </c:pt>
                <c:pt idx="647">
                  <c:v>68.599999999999994</c:v>
                </c:pt>
                <c:pt idx="648">
                  <c:v>68.59</c:v>
                </c:pt>
                <c:pt idx="649">
                  <c:v>68.59</c:v>
                </c:pt>
                <c:pt idx="650">
                  <c:v>68.59</c:v>
                </c:pt>
                <c:pt idx="651">
                  <c:v>68.59</c:v>
                </c:pt>
                <c:pt idx="652">
                  <c:v>68.599999999999994</c:v>
                </c:pt>
                <c:pt idx="653">
                  <c:v>68.599999999999994</c:v>
                </c:pt>
                <c:pt idx="654">
                  <c:v>68.59</c:v>
                </c:pt>
                <c:pt idx="655">
                  <c:v>68.59</c:v>
                </c:pt>
                <c:pt idx="656">
                  <c:v>68.59</c:v>
                </c:pt>
                <c:pt idx="657">
                  <c:v>68.59</c:v>
                </c:pt>
                <c:pt idx="658">
                  <c:v>68.59</c:v>
                </c:pt>
                <c:pt idx="659">
                  <c:v>68.59</c:v>
                </c:pt>
                <c:pt idx="660">
                  <c:v>69.680000000000007</c:v>
                </c:pt>
                <c:pt idx="661">
                  <c:v>69.680000000000007</c:v>
                </c:pt>
                <c:pt idx="662">
                  <c:v>69.680000000000007</c:v>
                </c:pt>
                <c:pt idx="663">
                  <c:v>69.680000000000007</c:v>
                </c:pt>
                <c:pt idx="664">
                  <c:v>69.680000000000007</c:v>
                </c:pt>
                <c:pt idx="665">
                  <c:v>69.680000000000007</c:v>
                </c:pt>
                <c:pt idx="666">
                  <c:v>69.680000000000007</c:v>
                </c:pt>
                <c:pt idx="667">
                  <c:v>69.680000000000007</c:v>
                </c:pt>
                <c:pt idx="668">
                  <c:v>69.69</c:v>
                </c:pt>
                <c:pt idx="669">
                  <c:v>69.69</c:v>
                </c:pt>
                <c:pt idx="670">
                  <c:v>69.69</c:v>
                </c:pt>
                <c:pt idx="671">
                  <c:v>69.69</c:v>
                </c:pt>
                <c:pt idx="672">
                  <c:v>69.69</c:v>
                </c:pt>
                <c:pt idx="673">
                  <c:v>69.680000000000007</c:v>
                </c:pt>
                <c:pt idx="674">
                  <c:v>69.680000000000007</c:v>
                </c:pt>
                <c:pt idx="675">
                  <c:v>69.680000000000007</c:v>
                </c:pt>
                <c:pt idx="676">
                  <c:v>69.680000000000007</c:v>
                </c:pt>
                <c:pt idx="677">
                  <c:v>69.680000000000007</c:v>
                </c:pt>
                <c:pt idx="678">
                  <c:v>69.680000000000007</c:v>
                </c:pt>
                <c:pt idx="679">
                  <c:v>69.67</c:v>
                </c:pt>
                <c:pt idx="680">
                  <c:v>69.67</c:v>
                </c:pt>
                <c:pt idx="681">
                  <c:v>69.67</c:v>
                </c:pt>
                <c:pt idx="682">
                  <c:v>69.67</c:v>
                </c:pt>
                <c:pt idx="683">
                  <c:v>69.67</c:v>
                </c:pt>
                <c:pt idx="684">
                  <c:v>69.67</c:v>
                </c:pt>
                <c:pt idx="685">
                  <c:v>69.67</c:v>
                </c:pt>
                <c:pt idx="686">
                  <c:v>69.67</c:v>
                </c:pt>
                <c:pt idx="687">
                  <c:v>69.67</c:v>
                </c:pt>
                <c:pt idx="688">
                  <c:v>69.67</c:v>
                </c:pt>
                <c:pt idx="689">
                  <c:v>69.67</c:v>
                </c:pt>
                <c:pt idx="690">
                  <c:v>69.67</c:v>
                </c:pt>
                <c:pt idx="691">
                  <c:v>69.67</c:v>
                </c:pt>
                <c:pt idx="692">
                  <c:v>69.67</c:v>
                </c:pt>
                <c:pt idx="693">
                  <c:v>69.66</c:v>
                </c:pt>
                <c:pt idx="694">
                  <c:v>69.66</c:v>
                </c:pt>
                <c:pt idx="695">
                  <c:v>69.66</c:v>
                </c:pt>
                <c:pt idx="696">
                  <c:v>69.66</c:v>
                </c:pt>
                <c:pt idx="697">
                  <c:v>69.66</c:v>
                </c:pt>
                <c:pt idx="698">
                  <c:v>69.66</c:v>
                </c:pt>
                <c:pt idx="699">
                  <c:v>69.66</c:v>
                </c:pt>
                <c:pt idx="700">
                  <c:v>69.66</c:v>
                </c:pt>
                <c:pt idx="701">
                  <c:v>69.66</c:v>
                </c:pt>
                <c:pt idx="702">
                  <c:v>69.650000000000006</c:v>
                </c:pt>
                <c:pt idx="703">
                  <c:v>69.64</c:v>
                </c:pt>
                <c:pt idx="704">
                  <c:v>69.64</c:v>
                </c:pt>
                <c:pt idx="705">
                  <c:v>69.64</c:v>
                </c:pt>
                <c:pt idx="706">
                  <c:v>69.64</c:v>
                </c:pt>
                <c:pt idx="707">
                  <c:v>69.64</c:v>
                </c:pt>
                <c:pt idx="708">
                  <c:v>69.63</c:v>
                </c:pt>
                <c:pt idx="709">
                  <c:v>69.62</c:v>
                </c:pt>
                <c:pt idx="710">
                  <c:v>69.62</c:v>
                </c:pt>
                <c:pt idx="711">
                  <c:v>69.61</c:v>
                </c:pt>
                <c:pt idx="712">
                  <c:v>69.599999999999994</c:v>
                </c:pt>
                <c:pt idx="713">
                  <c:v>69.599999999999994</c:v>
                </c:pt>
                <c:pt idx="714">
                  <c:v>69.59</c:v>
                </c:pt>
                <c:pt idx="715">
                  <c:v>69.59</c:v>
                </c:pt>
                <c:pt idx="716">
                  <c:v>69.59</c:v>
                </c:pt>
                <c:pt idx="717">
                  <c:v>69.59</c:v>
                </c:pt>
                <c:pt idx="718">
                  <c:v>69.569999999999993</c:v>
                </c:pt>
                <c:pt idx="719">
                  <c:v>69.56</c:v>
                </c:pt>
                <c:pt idx="720">
                  <c:v>69.900000000000006</c:v>
                </c:pt>
                <c:pt idx="721">
                  <c:v>69.91</c:v>
                </c:pt>
                <c:pt idx="722">
                  <c:v>69.89</c:v>
                </c:pt>
                <c:pt idx="723">
                  <c:v>69.87</c:v>
                </c:pt>
                <c:pt idx="724">
                  <c:v>69.86</c:v>
                </c:pt>
                <c:pt idx="725">
                  <c:v>69.84</c:v>
                </c:pt>
                <c:pt idx="726">
                  <c:v>69.83</c:v>
                </c:pt>
                <c:pt idx="727">
                  <c:v>69.81</c:v>
                </c:pt>
                <c:pt idx="728">
                  <c:v>69.8</c:v>
                </c:pt>
                <c:pt idx="729">
                  <c:v>69.81</c:v>
                </c:pt>
                <c:pt idx="730">
                  <c:v>69.819999999999993</c:v>
                </c:pt>
                <c:pt idx="731">
                  <c:v>69.81</c:v>
                </c:pt>
                <c:pt idx="732">
                  <c:v>69.78</c:v>
                </c:pt>
                <c:pt idx="733">
                  <c:v>69.77</c:v>
                </c:pt>
                <c:pt idx="734">
                  <c:v>69.73</c:v>
                </c:pt>
                <c:pt idx="735">
                  <c:v>69.760000000000005</c:v>
                </c:pt>
                <c:pt idx="736">
                  <c:v>69.7</c:v>
                </c:pt>
                <c:pt idx="737">
                  <c:v>69.650000000000006</c:v>
                </c:pt>
                <c:pt idx="738">
                  <c:v>69.599999999999994</c:v>
                </c:pt>
                <c:pt idx="739">
                  <c:v>69.569999999999993</c:v>
                </c:pt>
                <c:pt idx="740">
                  <c:v>69.55</c:v>
                </c:pt>
                <c:pt idx="741">
                  <c:v>69.5</c:v>
                </c:pt>
                <c:pt idx="742">
                  <c:v>69.5</c:v>
                </c:pt>
                <c:pt idx="743">
                  <c:v>69.55</c:v>
                </c:pt>
                <c:pt idx="744">
                  <c:v>69.52</c:v>
                </c:pt>
                <c:pt idx="745">
                  <c:v>69.489999999999995</c:v>
                </c:pt>
                <c:pt idx="746">
                  <c:v>69.52</c:v>
                </c:pt>
                <c:pt idx="747">
                  <c:v>69.459999999999994</c:v>
                </c:pt>
                <c:pt idx="748">
                  <c:v>69.42</c:v>
                </c:pt>
                <c:pt idx="749">
                  <c:v>69.319999999999993</c:v>
                </c:pt>
                <c:pt idx="750">
                  <c:v>69.430000000000007</c:v>
                </c:pt>
                <c:pt idx="751">
                  <c:v>69.31</c:v>
                </c:pt>
                <c:pt idx="752">
                  <c:v>69.2</c:v>
                </c:pt>
                <c:pt idx="753">
                  <c:v>69.13</c:v>
                </c:pt>
                <c:pt idx="754">
                  <c:v>69.06</c:v>
                </c:pt>
                <c:pt idx="755">
                  <c:v>69</c:v>
                </c:pt>
                <c:pt idx="756">
                  <c:v>69.22</c:v>
                </c:pt>
                <c:pt idx="757">
                  <c:v>69.239999999999995</c:v>
                </c:pt>
                <c:pt idx="758">
                  <c:v>69.08</c:v>
                </c:pt>
                <c:pt idx="759">
                  <c:v>69.069999999999993</c:v>
                </c:pt>
                <c:pt idx="760">
                  <c:v>69.08</c:v>
                </c:pt>
                <c:pt idx="761">
                  <c:v>69.19</c:v>
                </c:pt>
                <c:pt idx="762">
                  <c:v>69.08</c:v>
                </c:pt>
                <c:pt idx="763">
                  <c:v>69</c:v>
                </c:pt>
                <c:pt idx="764">
                  <c:v>68.83</c:v>
                </c:pt>
                <c:pt idx="765">
                  <c:v>68.69</c:v>
                </c:pt>
                <c:pt idx="766">
                  <c:v>68.52</c:v>
                </c:pt>
                <c:pt idx="767">
                  <c:v>68.489999999999995</c:v>
                </c:pt>
                <c:pt idx="768">
                  <c:v>68.42</c:v>
                </c:pt>
                <c:pt idx="769">
                  <c:v>68.22</c:v>
                </c:pt>
                <c:pt idx="770">
                  <c:v>68.040000000000006</c:v>
                </c:pt>
                <c:pt idx="771">
                  <c:v>67.88</c:v>
                </c:pt>
                <c:pt idx="772">
                  <c:v>67.790000000000006</c:v>
                </c:pt>
                <c:pt idx="773">
                  <c:v>67.930000000000007</c:v>
                </c:pt>
                <c:pt idx="774">
                  <c:v>67.95</c:v>
                </c:pt>
                <c:pt idx="775">
                  <c:v>67.95</c:v>
                </c:pt>
                <c:pt idx="776">
                  <c:v>67.930000000000007</c:v>
                </c:pt>
                <c:pt idx="777">
                  <c:v>67.83</c:v>
                </c:pt>
                <c:pt idx="778">
                  <c:v>67.63</c:v>
                </c:pt>
                <c:pt idx="779">
                  <c:v>67.62</c:v>
                </c:pt>
                <c:pt idx="780">
                  <c:v>68.290000000000006</c:v>
                </c:pt>
                <c:pt idx="781">
                  <c:v>67.989999999999995</c:v>
                </c:pt>
                <c:pt idx="782">
                  <c:v>67.72</c:v>
                </c:pt>
                <c:pt idx="783">
                  <c:v>67.47</c:v>
                </c:pt>
                <c:pt idx="784">
                  <c:v>67.430000000000007</c:v>
                </c:pt>
                <c:pt idx="785">
                  <c:v>67.44</c:v>
                </c:pt>
                <c:pt idx="786">
                  <c:v>67.42</c:v>
                </c:pt>
                <c:pt idx="787">
                  <c:v>67.510000000000005</c:v>
                </c:pt>
                <c:pt idx="788">
                  <c:v>67.3</c:v>
                </c:pt>
                <c:pt idx="789">
                  <c:v>67.11</c:v>
                </c:pt>
                <c:pt idx="790">
                  <c:v>67.45</c:v>
                </c:pt>
                <c:pt idx="791">
                  <c:v>67.42</c:v>
                </c:pt>
                <c:pt idx="792">
                  <c:v>67.34</c:v>
                </c:pt>
                <c:pt idx="793">
                  <c:v>67.22</c:v>
                </c:pt>
                <c:pt idx="794">
                  <c:v>66.72</c:v>
                </c:pt>
                <c:pt idx="795">
                  <c:v>67.41</c:v>
                </c:pt>
                <c:pt idx="796">
                  <c:v>67.010000000000005</c:v>
                </c:pt>
                <c:pt idx="797">
                  <c:v>66.400000000000006</c:v>
                </c:pt>
                <c:pt idx="798">
                  <c:v>65.87</c:v>
                </c:pt>
                <c:pt idx="799">
                  <c:v>65.28</c:v>
                </c:pt>
                <c:pt idx="800">
                  <c:v>64.95</c:v>
                </c:pt>
                <c:pt idx="801">
                  <c:v>64.8</c:v>
                </c:pt>
                <c:pt idx="802">
                  <c:v>65.02</c:v>
                </c:pt>
                <c:pt idx="803">
                  <c:v>65.66</c:v>
                </c:pt>
                <c:pt idx="804">
                  <c:v>67.06</c:v>
                </c:pt>
                <c:pt idx="805">
                  <c:v>67.14</c:v>
                </c:pt>
                <c:pt idx="806">
                  <c:v>66.819999999999993</c:v>
                </c:pt>
                <c:pt idx="807">
                  <c:v>65.760000000000005</c:v>
                </c:pt>
                <c:pt idx="808">
                  <c:v>64.849999999999994</c:v>
                </c:pt>
                <c:pt idx="809">
                  <c:v>64.13</c:v>
                </c:pt>
                <c:pt idx="810">
                  <c:v>64.569999999999993</c:v>
                </c:pt>
                <c:pt idx="811">
                  <c:v>64.27</c:v>
                </c:pt>
                <c:pt idx="812">
                  <c:v>64.489999999999995</c:v>
                </c:pt>
                <c:pt idx="813">
                  <c:v>63.42</c:v>
                </c:pt>
                <c:pt idx="814">
                  <c:v>62.53</c:v>
                </c:pt>
                <c:pt idx="815">
                  <c:v>61.6</c:v>
                </c:pt>
                <c:pt idx="816">
                  <c:v>61.32</c:v>
                </c:pt>
                <c:pt idx="817">
                  <c:v>60.48</c:v>
                </c:pt>
                <c:pt idx="818">
                  <c:v>59.8</c:v>
                </c:pt>
                <c:pt idx="819">
                  <c:v>59.2</c:v>
                </c:pt>
                <c:pt idx="820">
                  <c:v>58.64</c:v>
                </c:pt>
                <c:pt idx="821">
                  <c:v>58.94</c:v>
                </c:pt>
                <c:pt idx="822">
                  <c:v>59.39</c:v>
                </c:pt>
                <c:pt idx="823">
                  <c:v>60.15</c:v>
                </c:pt>
                <c:pt idx="824">
                  <c:v>60.84</c:v>
                </c:pt>
                <c:pt idx="825">
                  <c:v>60.53</c:v>
                </c:pt>
                <c:pt idx="826">
                  <c:v>58.33</c:v>
                </c:pt>
                <c:pt idx="827">
                  <c:v>57.47</c:v>
                </c:pt>
                <c:pt idx="828">
                  <c:v>56.75</c:v>
                </c:pt>
                <c:pt idx="829">
                  <c:v>56.93</c:v>
                </c:pt>
                <c:pt idx="830">
                  <c:v>56.31</c:v>
                </c:pt>
                <c:pt idx="831">
                  <c:v>58.44</c:v>
                </c:pt>
                <c:pt idx="832">
                  <c:v>59.74</c:v>
                </c:pt>
                <c:pt idx="833">
                  <c:v>58.54</c:v>
                </c:pt>
                <c:pt idx="834">
                  <c:v>56.08</c:v>
                </c:pt>
                <c:pt idx="835">
                  <c:v>54.34</c:v>
                </c:pt>
                <c:pt idx="836">
                  <c:v>55.78</c:v>
                </c:pt>
                <c:pt idx="837">
                  <c:v>57.19</c:v>
                </c:pt>
                <c:pt idx="838">
                  <c:v>56.97</c:v>
                </c:pt>
                <c:pt idx="839">
                  <c:v>53.46</c:v>
                </c:pt>
                <c:pt idx="840">
                  <c:v>53.42</c:v>
                </c:pt>
                <c:pt idx="841">
                  <c:v>56.38</c:v>
                </c:pt>
                <c:pt idx="842">
                  <c:v>54.17</c:v>
                </c:pt>
                <c:pt idx="843">
                  <c:v>50.91</c:v>
                </c:pt>
                <c:pt idx="844">
                  <c:v>53.22</c:v>
                </c:pt>
                <c:pt idx="845">
                  <c:v>54.58</c:v>
                </c:pt>
                <c:pt idx="846">
                  <c:v>52.34</c:v>
                </c:pt>
                <c:pt idx="847">
                  <c:v>50.47</c:v>
                </c:pt>
                <c:pt idx="848">
                  <c:v>49.78</c:v>
                </c:pt>
                <c:pt idx="849">
                  <c:v>47.8</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70.430000000000007</c:v>
                </c:pt>
                <c:pt idx="1176">
                  <c:v>70.430000000000007</c:v>
                </c:pt>
                <c:pt idx="1177">
                  <c:v>70.42</c:v>
                </c:pt>
                <c:pt idx="1178">
                  <c:v>70.42</c:v>
                </c:pt>
                <c:pt idx="1179">
                  <c:v>70.42</c:v>
                </c:pt>
                <c:pt idx="1180">
                  <c:v>70.42</c:v>
                </c:pt>
                <c:pt idx="1181">
                  <c:v>70.42</c:v>
                </c:pt>
                <c:pt idx="1182">
                  <c:v>70.42</c:v>
                </c:pt>
                <c:pt idx="1183">
                  <c:v>70.42</c:v>
                </c:pt>
                <c:pt idx="1184">
                  <c:v>70.42</c:v>
                </c:pt>
                <c:pt idx="1185">
                  <c:v>70.42</c:v>
                </c:pt>
                <c:pt idx="1186">
                  <c:v>70.42</c:v>
                </c:pt>
                <c:pt idx="1187">
                  <c:v>70.41</c:v>
                </c:pt>
                <c:pt idx="1188">
                  <c:v>70.41</c:v>
                </c:pt>
                <c:pt idx="1189">
                  <c:v>70.41</c:v>
                </c:pt>
                <c:pt idx="1190">
                  <c:v>70.41</c:v>
                </c:pt>
                <c:pt idx="1191">
                  <c:v>70.42</c:v>
                </c:pt>
                <c:pt idx="1192">
                  <c:v>70.42</c:v>
                </c:pt>
                <c:pt idx="1193">
                  <c:v>70.42</c:v>
                </c:pt>
                <c:pt idx="1194">
                  <c:v>70.42</c:v>
                </c:pt>
                <c:pt idx="1195">
                  <c:v>70.42</c:v>
                </c:pt>
                <c:pt idx="1196">
                  <c:v>70.42</c:v>
                </c:pt>
                <c:pt idx="1197">
                  <c:v>70.42</c:v>
                </c:pt>
                <c:pt idx="1198">
                  <c:v>70.42</c:v>
                </c:pt>
                <c:pt idx="1199">
                  <c:v>70.42</c:v>
                </c:pt>
                <c:pt idx="1200">
                  <c:v>69.69</c:v>
                </c:pt>
                <c:pt idx="1201">
                  <c:v>69.69</c:v>
                </c:pt>
                <c:pt idx="1202">
                  <c:v>69.69</c:v>
                </c:pt>
                <c:pt idx="1203">
                  <c:v>69.69</c:v>
                </c:pt>
                <c:pt idx="1204">
                  <c:v>69.69</c:v>
                </c:pt>
                <c:pt idx="1205">
                  <c:v>69.680000000000007</c:v>
                </c:pt>
                <c:pt idx="1206">
                  <c:v>69.680000000000007</c:v>
                </c:pt>
                <c:pt idx="1207">
                  <c:v>69.680000000000007</c:v>
                </c:pt>
                <c:pt idx="1208">
                  <c:v>69.69</c:v>
                </c:pt>
                <c:pt idx="1209">
                  <c:v>69.69</c:v>
                </c:pt>
                <c:pt idx="1210">
                  <c:v>69.680000000000007</c:v>
                </c:pt>
                <c:pt idx="1211">
                  <c:v>69.680000000000007</c:v>
                </c:pt>
                <c:pt idx="1212">
                  <c:v>69.680000000000007</c:v>
                </c:pt>
                <c:pt idx="1213">
                  <c:v>69.680000000000007</c:v>
                </c:pt>
                <c:pt idx="1214">
                  <c:v>69.680000000000007</c:v>
                </c:pt>
                <c:pt idx="1215">
                  <c:v>69.680000000000007</c:v>
                </c:pt>
                <c:pt idx="1216">
                  <c:v>69.680000000000007</c:v>
                </c:pt>
                <c:pt idx="1217">
                  <c:v>69.680000000000007</c:v>
                </c:pt>
                <c:pt idx="1218">
                  <c:v>69.680000000000007</c:v>
                </c:pt>
                <c:pt idx="1219">
                  <c:v>69.680000000000007</c:v>
                </c:pt>
                <c:pt idx="1220">
                  <c:v>69.680000000000007</c:v>
                </c:pt>
                <c:pt idx="1221">
                  <c:v>69.680000000000007</c:v>
                </c:pt>
                <c:pt idx="1222">
                  <c:v>69.680000000000007</c:v>
                </c:pt>
                <c:pt idx="1223">
                  <c:v>69.680000000000007</c:v>
                </c:pt>
                <c:pt idx="1224">
                  <c:v>69.67</c:v>
                </c:pt>
                <c:pt idx="1225">
                  <c:v>69.67</c:v>
                </c:pt>
                <c:pt idx="1226">
                  <c:v>69.67</c:v>
                </c:pt>
                <c:pt idx="1227">
                  <c:v>69.67</c:v>
                </c:pt>
                <c:pt idx="1228">
                  <c:v>69.67</c:v>
                </c:pt>
                <c:pt idx="1229">
                  <c:v>69.67</c:v>
                </c:pt>
                <c:pt idx="1230">
                  <c:v>69.67</c:v>
                </c:pt>
                <c:pt idx="1231">
                  <c:v>69.67</c:v>
                </c:pt>
                <c:pt idx="1232">
                  <c:v>69.67</c:v>
                </c:pt>
                <c:pt idx="1233">
                  <c:v>69.67</c:v>
                </c:pt>
                <c:pt idx="1234">
                  <c:v>69.680000000000007</c:v>
                </c:pt>
                <c:pt idx="1235">
                  <c:v>69.69</c:v>
                </c:pt>
                <c:pt idx="1236">
                  <c:v>69.7</c:v>
                </c:pt>
                <c:pt idx="1237">
                  <c:v>69.69</c:v>
                </c:pt>
                <c:pt idx="1238">
                  <c:v>69.69</c:v>
                </c:pt>
                <c:pt idx="1239">
                  <c:v>69.69</c:v>
                </c:pt>
                <c:pt idx="1240">
                  <c:v>69.7</c:v>
                </c:pt>
                <c:pt idx="1241">
                  <c:v>69.69</c:v>
                </c:pt>
                <c:pt idx="1242">
                  <c:v>69.7</c:v>
                </c:pt>
                <c:pt idx="1243">
                  <c:v>69.69</c:v>
                </c:pt>
                <c:pt idx="1244">
                  <c:v>69.69</c:v>
                </c:pt>
                <c:pt idx="1245">
                  <c:v>69.69</c:v>
                </c:pt>
                <c:pt idx="1246">
                  <c:v>69.69</c:v>
                </c:pt>
                <c:pt idx="1247">
                  <c:v>69.69</c:v>
                </c:pt>
                <c:pt idx="1248">
                  <c:v>69.69</c:v>
                </c:pt>
                <c:pt idx="1249">
                  <c:v>69.7</c:v>
                </c:pt>
                <c:pt idx="1250">
                  <c:v>69.7</c:v>
                </c:pt>
                <c:pt idx="1251">
                  <c:v>69.7</c:v>
                </c:pt>
                <c:pt idx="1252">
                  <c:v>69.7</c:v>
                </c:pt>
                <c:pt idx="1253">
                  <c:v>69.7</c:v>
                </c:pt>
                <c:pt idx="1254">
                  <c:v>69.7</c:v>
                </c:pt>
                <c:pt idx="1255">
                  <c:v>69.7</c:v>
                </c:pt>
                <c:pt idx="1256">
                  <c:v>69.7</c:v>
                </c:pt>
                <c:pt idx="1257">
                  <c:v>69.7</c:v>
                </c:pt>
                <c:pt idx="1258">
                  <c:v>69.7</c:v>
                </c:pt>
                <c:pt idx="1259">
                  <c:v>69.7</c:v>
                </c:pt>
                <c:pt idx="1260">
                  <c:v>69.87</c:v>
                </c:pt>
                <c:pt idx="1261">
                  <c:v>69.87</c:v>
                </c:pt>
                <c:pt idx="1262">
                  <c:v>69.87</c:v>
                </c:pt>
                <c:pt idx="1263">
                  <c:v>69.87</c:v>
                </c:pt>
                <c:pt idx="1264">
                  <c:v>69.87</c:v>
                </c:pt>
                <c:pt idx="1265">
                  <c:v>69.87</c:v>
                </c:pt>
                <c:pt idx="1266">
                  <c:v>69.87</c:v>
                </c:pt>
                <c:pt idx="1267">
                  <c:v>69.87</c:v>
                </c:pt>
                <c:pt idx="1268">
                  <c:v>69.87</c:v>
                </c:pt>
                <c:pt idx="1269">
                  <c:v>69.87</c:v>
                </c:pt>
                <c:pt idx="1270">
                  <c:v>69.87</c:v>
                </c:pt>
                <c:pt idx="1271">
                  <c:v>69.86</c:v>
                </c:pt>
                <c:pt idx="1272">
                  <c:v>69.86</c:v>
                </c:pt>
                <c:pt idx="1273">
                  <c:v>69.86</c:v>
                </c:pt>
                <c:pt idx="1274">
                  <c:v>69.86</c:v>
                </c:pt>
                <c:pt idx="1275">
                  <c:v>69.86</c:v>
                </c:pt>
                <c:pt idx="1276">
                  <c:v>69.849999999999994</c:v>
                </c:pt>
                <c:pt idx="1277">
                  <c:v>69.849999999999994</c:v>
                </c:pt>
                <c:pt idx="1278">
                  <c:v>69.849999999999994</c:v>
                </c:pt>
                <c:pt idx="1279">
                  <c:v>69.849999999999994</c:v>
                </c:pt>
                <c:pt idx="1280">
                  <c:v>69.849999999999994</c:v>
                </c:pt>
                <c:pt idx="1281">
                  <c:v>69.849999999999994</c:v>
                </c:pt>
                <c:pt idx="1282">
                  <c:v>69.849999999999994</c:v>
                </c:pt>
                <c:pt idx="1283">
                  <c:v>69.849999999999994</c:v>
                </c:pt>
                <c:pt idx="1284">
                  <c:v>69.849999999999994</c:v>
                </c:pt>
                <c:pt idx="1285">
                  <c:v>69.84</c:v>
                </c:pt>
                <c:pt idx="1286">
                  <c:v>69.84</c:v>
                </c:pt>
                <c:pt idx="1287">
                  <c:v>69.84</c:v>
                </c:pt>
                <c:pt idx="1288">
                  <c:v>69.84</c:v>
                </c:pt>
                <c:pt idx="1289">
                  <c:v>69.84</c:v>
                </c:pt>
                <c:pt idx="1290">
                  <c:v>69.849999999999994</c:v>
                </c:pt>
                <c:pt idx="1291">
                  <c:v>69.86</c:v>
                </c:pt>
                <c:pt idx="1292">
                  <c:v>69.86</c:v>
                </c:pt>
                <c:pt idx="1293">
                  <c:v>69.86</c:v>
                </c:pt>
                <c:pt idx="1294">
                  <c:v>69.86</c:v>
                </c:pt>
                <c:pt idx="1295">
                  <c:v>69.86</c:v>
                </c:pt>
                <c:pt idx="1296">
                  <c:v>69.86</c:v>
                </c:pt>
                <c:pt idx="1297">
                  <c:v>69.86</c:v>
                </c:pt>
                <c:pt idx="1298">
                  <c:v>69.86</c:v>
                </c:pt>
                <c:pt idx="1299">
                  <c:v>69.86</c:v>
                </c:pt>
                <c:pt idx="1300">
                  <c:v>69.86</c:v>
                </c:pt>
                <c:pt idx="1301">
                  <c:v>69.86</c:v>
                </c:pt>
                <c:pt idx="1302">
                  <c:v>69.86</c:v>
                </c:pt>
                <c:pt idx="1303">
                  <c:v>69.86</c:v>
                </c:pt>
                <c:pt idx="1304">
                  <c:v>69.86</c:v>
                </c:pt>
                <c:pt idx="1305">
                  <c:v>69.87</c:v>
                </c:pt>
                <c:pt idx="1306">
                  <c:v>69.87</c:v>
                </c:pt>
                <c:pt idx="1307">
                  <c:v>69.87</c:v>
                </c:pt>
                <c:pt idx="1308">
                  <c:v>69.87</c:v>
                </c:pt>
                <c:pt idx="1309">
                  <c:v>69.87</c:v>
                </c:pt>
                <c:pt idx="1310">
                  <c:v>69.87</c:v>
                </c:pt>
                <c:pt idx="1311">
                  <c:v>69.87</c:v>
                </c:pt>
                <c:pt idx="1312">
                  <c:v>69.87</c:v>
                </c:pt>
                <c:pt idx="1313">
                  <c:v>69.87</c:v>
                </c:pt>
                <c:pt idx="1314">
                  <c:v>69.87</c:v>
                </c:pt>
                <c:pt idx="1315">
                  <c:v>69.87</c:v>
                </c:pt>
                <c:pt idx="1316">
                  <c:v>69.88</c:v>
                </c:pt>
                <c:pt idx="1317">
                  <c:v>69.88</c:v>
                </c:pt>
                <c:pt idx="1318">
                  <c:v>69.87</c:v>
                </c:pt>
                <c:pt idx="1319">
                  <c:v>69.87</c:v>
                </c:pt>
                <c:pt idx="1320">
                  <c:v>69.58</c:v>
                </c:pt>
                <c:pt idx="1321">
                  <c:v>69.58</c:v>
                </c:pt>
                <c:pt idx="1322">
                  <c:v>69.58</c:v>
                </c:pt>
                <c:pt idx="1323">
                  <c:v>69.569999999999993</c:v>
                </c:pt>
                <c:pt idx="1324">
                  <c:v>69.569999999999993</c:v>
                </c:pt>
                <c:pt idx="1325">
                  <c:v>69.569999999999993</c:v>
                </c:pt>
                <c:pt idx="1326">
                  <c:v>69.569999999999993</c:v>
                </c:pt>
                <c:pt idx="1327">
                  <c:v>69.569999999999993</c:v>
                </c:pt>
                <c:pt idx="1328">
                  <c:v>69.569999999999993</c:v>
                </c:pt>
                <c:pt idx="1329">
                  <c:v>69.569999999999993</c:v>
                </c:pt>
                <c:pt idx="1330">
                  <c:v>69.569999999999993</c:v>
                </c:pt>
                <c:pt idx="1331">
                  <c:v>69.569999999999993</c:v>
                </c:pt>
                <c:pt idx="1332">
                  <c:v>69.58</c:v>
                </c:pt>
                <c:pt idx="1333">
                  <c:v>69.569999999999993</c:v>
                </c:pt>
                <c:pt idx="1334">
                  <c:v>69.569999999999993</c:v>
                </c:pt>
                <c:pt idx="1335">
                  <c:v>69.569999999999993</c:v>
                </c:pt>
                <c:pt idx="1336">
                  <c:v>69.56</c:v>
                </c:pt>
                <c:pt idx="1337">
                  <c:v>69.56</c:v>
                </c:pt>
                <c:pt idx="1338">
                  <c:v>69.56</c:v>
                </c:pt>
                <c:pt idx="1339">
                  <c:v>69.56</c:v>
                </c:pt>
                <c:pt idx="1340">
                  <c:v>69.55</c:v>
                </c:pt>
                <c:pt idx="1341">
                  <c:v>69.55</c:v>
                </c:pt>
                <c:pt idx="1342">
                  <c:v>69.55</c:v>
                </c:pt>
                <c:pt idx="1343">
                  <c:v>69.540000000000006</c:v>
                </c:pt>
                <c:pt idx="1344">
                  <c:v>69.540000000000006</c:v>
                </c:pt>
                <c:pt idx="1345">
                  <c:v>69.55</c:v>
                </c:pt>
                <c:pt idx="1346">
                  <c:v>69.55</c:v>
                </c:pt>
                <c:pt idx="1347">
                  <c:v>69.55</c:v>
                </c:pt>
                <c:pt idx="1348">
                  <c:v>69.540000000000006</c:v>
                </c:pt>
                <c:pt idx="1349">
                  <c:v>69.53</c:v>
                </c:pt>
                <c:pt idx="1350">
                  <c:v>69.53</c:v>
                </c:pt>
                <c:pt idx="1351">
                  <c:v>69.52</c:v>
                </c:pt>
                <c:pt idx="1352">
                  <c:v>69.52</c:v>
                </c:pt>
                <c:pt idx="1353">
                  <c:v>69.52</c:v>
                </c:pt>
                <c:pt idx="1354">
                  <c:v>69.52</c:v>
                </c:pt>
                <c:pt idx="1355">
                  <c:v>69.53</c:v>
                </c:pt>
                <c:pt idx="1356">
                  <c:v>69.52</c:v>
                </c:pt>
                <c:pt idx="1357">
                  <c:v>69.510000000000005</c:v>
                </c:pt>
                <c:pt idx="1358">
                  <c:v>69.5</c:v>
                </c:pt>
                <c:pt idx="1359">
                  <c:v>69.5</c:v>
                </c:pt>
                <c:pt idx="1360">
                  <c:v>69.489999999999995</c:v>
                </c:pt>
                <c:pt idx="1361">
                  <c:v>69.48</c:v>
                </c:pt>
                <c:pt idx="1362">
                  <c:v>69.48</c:v>
                </c:pt>
                <c:pt idx="1363">
                  <c:v>69.48</c:v>
                </c:pt>
                <c:pt idx="1364">
                  <c:v>69.47</c:v>
                </c:pt>
                <c:pt idx="1365">
                  <c:v>69.48</c:v>
                </c:pt>
                <c:pt idx="1366">
                  <c:v>69.48</c:v>
                </c:pt>
                <c:pt idx="1367">
                  <c:v>69.48</c:v>
                </c:pt>
                <c:pt idx="1368">
                  <c:v>69.47</c:v>
                </c:pt>
                <c:pt idx="1369">
                  <c:v>69.459999999999994</c:v>
                </c:pt>
                <c:pt idx="1370">
                  <c:v>69.44</c:v>
                </c:pt>
                <c:pt idx="1371">
                  <c:v>69.44</c:v>
                </c:pt>
                <c:pt idx="1372">
                  <c:v>69.430000000000007</c:v>
                </c:pt>
                <c:pt idx="1373">
                  <c:v>69.42</c:v>
                </c:pt>
                <c:pt idx="1374">
                  <c:v>69.400000000000006</c:v>
                </c:pt>
                <c:pt idx="1375">
                  <c:v>69.41</c:v>
                </c:pt>
                <c:pt idx="1376">
                  <c:v>69.400000000000006</c:v>
                </c:pt>
                <c:pt idx="1377">
                  <c:v>69.37</c:v>
                </c:pt>
                <c:pt idx="1378">
                  <c:v>69.36</c:v>
                </c:pt>
                <c:pt idx="1379">
                  <c:v>69.36</c:v>
                </c:pt>
                <c:pt idx="1380">
                  <c:v>68.86</c:v>
                </c:pt>
                <c:pt idx="1381">
                  <c:v>68.83</c:v>
                </c:pt>
                <c:pt idx="1382">
                  <c:v>68.81</c:v>
                </c:pt>
                <c:pt idx="1383">
                  <c:v>68.819999999999993</c:v>
                </c:pt>
                <c:pt idx="1384">
                  <c:v>68.83</c:v>
                </c:pt>
                <c:pt idx="1385">
                  <c:v>68.790000000000006</c:v>
                </c:pt>
                <c:pt idx="1386">
                  <c:v>68.790000000000006</c:v>
                </c:pt>
                <c:pt idx="1387">
                  <c:v>68.790000000000006</c:v>
                </c:pt>
                <c:pt idx="1388">
                  <c:v>68.8</c:v>
                </c:pt>
                <c:pt idx="1389">
                  <c:v>68.84</c:v>
                </c:pt>
                <c:pt idx="1390">
                  <c:v>68.84</c:v>
                </c:pt>
                <c:pt idx="1391">
                  <c:v>68.77</c:v>
                </c:pt>
                <c:pt idx="1392">
                  <c:v>68.709999999999994</c:v>
                </c:pt>
                <c:pt idx="1393">
                  <c:v>68.680000000000007</c:v>
                </c:pt>
                <c:pt idx="1394">
                  <c:v>68.62</c:v>
                </c:pt>
                <c:pt idx="1395">
                  <c:v>68.569999999999993</c:v>
                </c:pt>
                <c:pt idx="1396">
                  <c:v>68.53</c:v>
                </c:pt>
                <c:pt idx="1397">
                  <c:v>68.489999999999995</c:v>
                </c:pt>
                <c:pt idx="1398">
                  <c:v>68.44</c:v>
                </c:pt>
                <c:pt idx="1399">
                  <c:v>68.39</c:v>
                </c:pt>
                <c:pt idx="1400">
                  <c:v>68.34</c:v>
                </c:pt>
                <c:pt idx="1401">
                  <c:v>68.3</c:v>
                </c:pt>
                <c:pt idx="1402">
                  <c:v>68.25</c:v>
                </c:pt>
                <c:pt idx="1403">
                  <c:v>68.19</c:v>
                </c:pt>
                <c:pt idx="1404">
                  <c:v>68.13</c:v>
                </c:pt>
                <c:pt idx="1405">
                  <c:v>68.06</c:v>
                </c:pt>
                <c:pt idx="1406">
                  <c:v>68</c:v>
                </c:pt>
                <c:pt idx="1407">
                  <c:v>67.930000000000007</c:v>
                </c:pt>
                <c:pt idx="1408">
                  <c:v>67.86</c:v>
                </c:pt>
                <c:pt idx="1409">
                  <c:v>67.78</c:v>
                </c:pt>
                <c:pt idx="1410">
                  <c:v>67.86</c:v>
                </c:pt>
                <c:pt idx="1411">
                  <c:v>67.72</c:v>
                </c:pt>
                <c:pt idx="1412">
                  <c:v>67.61</c:v>
                </c:pt>
                <c:pt idx="1413">
                  <c:v>67.5</c:v>
                </c:pt>
                <c:pt idx="1414">
                  <c:v>67.400000000000006</c:v>
                </c:pt>
                <c:pt idx="1415">
                  <c:v>67.56</c:v>
                </c:pt>
                <c:pt idx="1416">
                  <c:v>67.37</c:v>
                </c:pt>
                <c:pt idx="1417">
                  <c:v>67.209999999999994</c:v>
                </c:pt>
                <c:pt idx="1418">
                  <c:v>67.069999999999993</c:v>
                </c:pt>
                <c:pt idx="1419">
                  <c:v>66.930000000000007</c:v>
                </c:pt>
                <c:pt idx="1420">
                  <c:v>66.819999999999993</c:v>
                </c:pt>
                <c:pt idx="1421">
                  <c:v>66.900000000000006</c:v>
                </c:pt>
                <c:pt idx="1422">
                  <c:v>66.95</c:v>
                </c:pt>
                <c:pt idx="1423">
                  <c:v>67.08</c:v>
                </c:pt>
                <c:pt idx="1424">
                  <c:v>67.66</c:v>
                </c:pt>
                <c:pt idx="1425">
                  <c:v>67.569999999999993</c:v>
                </c:pt>
                <c:pt idx="1426">
                  <c:v>67.099999999999994</c:v>
                </c:pt>
                <c:pt idx="1427">
                  <c:v>66.81</c:v>
                </c:pt>
                <c:pt idx="1428">
                  <c:v>66.53</c:v>
                </c:pt>
                <c:pt idx="1429">
                  <c:v>66.239999999999995</c:v>
                </c:pt>
                <c:pt idx="1430">
                  <c:v>65.989999999999995</c:v>
                </c:pt>
                <c:pt idx="1431">
                  <c:v>65.760000000000005</c:v>
                </c:pt>
                <c:pt idx="1432">
                  <c:v>65.66</c:v>
                </c:pt>
                <c:pt idx="1433">
                  <c:v>65.400000000000006</c:v>
                </c:pt>
                <c:pt idx="1434">
                  <c:v>65.17</c:v>
                </c:pt>
                <c:pt idx="1435">
                  <c:v>64.94</c:v>
                </c:pt>
                <c:pt idx="1436">
                  <c:v>64.72</c:v>
                </c:pt>
                <c:pt idx="1437">
                  <c:v>64.489999999999995</c:v>
                </c:pt>
                <c:pt idx="1438">
                  <c:v>64.260000000000005</c:v>
                </c:pt>
                <c:pt idx="1439">
                  <c:v>64.03</c:v>
                </c:pt>
              </c:numCache>
            </c:numRef>
          </c:yVal>
          <c:smooth val="0"/>
          <c:extLst>
            <c:ext xmlns:c16="http://schemas.microsoft.com/office/drawing/2014/chart" uri="{C3380CC4-5D6E-409C-BE32-E72D297353CC}">
              <c16:uniqueId val="{00000001-8528-4D9E-B6CE-30D6B6AFE05D}"/>
            </c:ext>
          </c:extLst>
        </c:ser>
        <c:dLbls>
          <c:showLegendKey val="0"/>
          <c:showVal val="0"/>
          <c:showCatName val="0"/>
          <c:showSerName val="0"/>
          <c:showPercent val="0"/>
          <c:showBubbleSize val="0"/>
        </c:dLbls>
        <c:axId val="892101864"/>
        <c:axId val="892102192"/>
      </c:scatterChart>
      <c:valAx>
        <c:axId val="892101864"/>
        <c:scaling>
          <c:orientation val="minMax"/>
          <c:max val="1440"/>
          <c:min val="0"/>
        </c:scaling>
        <c:delete val="0"/>
        <c:axPos val="b"/>
        <c:title>
          <c:tx>
            <c:rich>
              <a:bodyPr rot="0" spcFirstLastPara="1" vertOverflow="ellipsis" vert="horz" wrap="square" anchor="ctr" anchorCtr="1"/>
              <a:lstStyle/>
              <a:p>
                <a:pPr>
                  <a:defRPr sz="1800" b="0" i="0" u="none" strike="noStrike" kern="1200" baseline="0">
                    <a:solidFill>
                      <a:schemeClr val="bg1"/>
                    </a:solidFill>
                    <a:latin typeface="Segoe UI" panose="020B0502040204020203" pitchFamily="34" charset="0"/>
                    <a:ea typeface="+mn-ea"/>
                    <a:cs typeface="Segoe UI" panose="020B0502040204020203" pitchFamily="34" charset="0"/>
                  </a:defRPr>
                </a:pPr>
                <a:r>
                  <a:rPr lang="en-US" dirty="0"/>
                  <a:t>Hour Of Day</a:t>
                </a:r>
              </a:p>
            </c:rich>
          </c:tx>
          <c:layout>
            <c:manualLayout>
              <c:xMode val="edge"/>
              <c:yMode val="edge"/>
              <c:x val="0.41494495068681092"/>
              <c:y val="0.6729141149023037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bg1">
                <a:lumMod val="40000"/>
                <a:lumOff val="60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892102192"/>
        <c:crosses val="autoZero"/>
        <c:crossBetween val="midCat"/>
      </c:valAx>
      <c:valAx>
        <c:axId val="892102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1"/>
                    </a:solidFill>
                    <a:latin typeface="Segoe UI" panose="020B0502040204020203" pitchFamily="34" charset="0"/>
                    <a:ea typeface="+mn-ea"/>
                    <a:cs typeface="Segoe UI" panose="020B0502040204020203" pitchFamily="34" charset="0"/>
                  </a:defRPr>
                </a:pPr>
                <a:r>
                  <a:rPr lang="en-US"/>
                  <a:t>Energy (Wh)</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bg1">
                <a:lumMod val="40000"/>
                <a:lumOff val="60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892101864"/>
        <c:crosses val="autoZero"/>
        <c:crossBetween val="midCat"/>
      </c:valAx>
      <c:spPr>
        <a:noFill/>
        <a:ln>
          <a:noFill/>
        </a:ln>
        <a:effectLst/>
      </c:spPr>
    </c:plotArea>
    <c:legend>
      <c:legendPos val="b"/>
      <c:layout>
        <c:manualLayout>
          <c:xMode val="edge"/>
          <c:yMode val="edge"/>
          <c:x val="0.20353013588590615"/>
          <c:y val="5.6918926800816547E-2"/>
          <c:w val="0.71768692202699114"/>
          <c:h val="0.1375255176436278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bg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5849831248142"/>
          <c:y val="5.9973012688788255E-2"/>
          <c:w val="0.85764002906767756"/>
          <c:h val="0.55497072414631765"/>
        </c:manualLayout>
      </c:layout>
      <c:scatterChart>
        <c:scatterStyle val="lineMarker"/>
        <c:varyColors val="0"/>
        <c:ser>
          <c:idx val="1"/>
          <c:order val="0"/>
          <c:tx>
            <c:v>DHW Demand</c:v>
          </c:tx>
          <c:spPr>
            <a:ln w="25400" cap="flat" cmpd="sng" algn="ctr">
              <a:solidFill>
                <a:schemeClr val="accent1"/>
              </a:solidFill>
              <a:prstDash val="solid"/>
              <a:round/>
            </a:ln>
            <a:effectLst>
              <a:outerShdw blurRad="40000" dist="20000" dir="5400000" rotWithShape="0">
                <a:srgbClr val="000000">
                  <a:alpha val="38000"/>
                </a:srgbClr>
              </a:outerShdw>
            </a:effectLst>
          </c:spPr>
          <c:marker>
            <c:symbol val="none"/>
          </c:marker>
          <c:xVal>
            <c:numRef>
              <c:f>'Sizing Walkthrough'!$U$4:$U$27</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'Sizing Walkthrough'!$V$4:$V$27</c:f>
              <c:numCache>
                <c:formatCode>0.000</c:formatCode>
                <c:ptCount val="24"/>
                <c:pt idx="0">
                  <c:v>30.395136778115543</c:v>
                </c:pt>
                <c:pt idx="1">
                  <c:v>12.158054711246148</c:v>
                </c:pt>
                <c:pt idx="2">
                  <c:v>6.0790273556231087</c:v>
                </c:pt>
                <c:pt idx="3">
                  <c:v>6.0790273556231087</c:v>
                </c:pt>
                <c:pt idx="4">
                  <c:v>6.0790273556231087</c:v>
                </c:pt>
                <c:pt idx="5">
                  <c:v>18.237082066869309</c:v>
                </c:pt>
                <c:pt idx="6">
                  <c:v>151.9756838905773</c:v>
                </c:pt>
                <c:pt idx="7">
                  <c:v>303.95136778115545</c:v>
                </c:pt>
                <c:pt idx="8">
                  <c:v>200.60790273556208</c:v>
                </c:pt>
                <c:pt idx="9">
                  <c:v>164.13373860182327</c:v>
                </c:pt>
                <c:pt idx="10">
                  <c:v>42.55319148936178</c:v>
                </c:pt>
                <c:pt idx="11">
                  <c:v>48.632218844984848</c:v>
                </c:pt>
                <c:pt idx="12">
                  <c:v>42.55319148936178</c:v>
                </c:pt>
                <c:pt idx="13">
                  <c:v>48.632218844984848</c:v>
                </c:pt>
                <c:pt idx="14">
                  <c:v>24.316109422492385</c:v>
                </c:pt>
                <c:pt idx="15">
                  <c:v>12.158054711246148</c:v>
                </c:pt>
                <c:pt idx="16">
                  <c:v>18.237082066869309</c:v>
                </c:pt>
                <c:pt idx="17">
                  <c:v>72.948328267477322</c:v>
                </c:pt>
                <c:pt idx="18">
                  <c:v>109.42249240121552</c:v>
                </c:pt>
                <c:pt idx="19">
                  <c:v>145.8966565349543</c:v>
                </c:pt>
                <c:pt idx="20">
                  <c:v>176.29179331307009</c:v>
                </c:pt>
                <c:pt idx="21">
                  <c:v>182.37082066869311</c:v>
                </c:pt>
                <c:pt idx="22">
                  <c:v>127.65957446808535</c:v>
                </c:pt>
                <c:pt idx="23">
                  <c:v>48.632218844984848</c:v>
                </c:pt>
              </c:numCache>
            </c:numRef>
          </c:yVal>
          <c:smooth val="0"/>
          <c:extLst>
            <c:ext xmlns:c16="http://schemas.microsoft.com/office/drawing/2014/chart" uri="{C3380CC4-5D6E-409C-BE32-E72D297353CC}">
              <c16:uniqueId val="{00000000-5F26-4399-ABAD-800D3A1E5C64}"/>
            </c:ext>
          </c:extLst>
        </c:ser>
        <c:ser>
          <c:idx val="0"/>
          <c:order val="1"/>
          <c:tx>
            <c:v>Hot Water Generation</c:v>
          </c:tx>
          <c:spPr>
            <a:ln w="25400" cap="flat" cmpd="sng" algn="ctr">
              <a:solidFill>
                <a:srgbClr val="FFC000">
                  <a:alpha val="70000"/>
                </a:srgbClr>
              </a:solidFill>
              <a:prstDash val="solid"/>
              <a:round/>
            </a:ln>
            <a:effectLst>
              <a:outerShdw blurRad="40000" dist="20000" dir="5400000" rotWithShape="0">
                <a:srgbClr val="000000">
                  <a:alpha val="38000"/>
                </a:srgbClr>
              </a:outerShdw>
            </a:effectLst>
          </c:spPr>
          <c:marker>
            <c:symbol val="none"/>
          </c:marker>
          <c:xVal>
            <c:numRef>
              <c:f>'Sizing Walkthrough'!$L$75:$L$102</c:f>
              <c:numCache>
                <c:formatCode>General</c:formatCode>
                <c:ptCount val="28"/>
                <c:pt idx="0">
                  <c:v>0</c:v>
                </c:pt>
                <c:pt idx="1">
                  <c:v>1</c:v>
                </c:pt>
                <c:pt idx="2">
                  <c:v>2</c:v>
                </c:pt>
                <c:pt idx="3">
                  <c:v>3</c:v>
                </c:pt>
                <c:pt idx="4">
                  <c:v>4</c:v>
                </c:pt>
                <c:pt idx="5">
                  <c:v>5</c:v>
                </c:pt>
                <c:pt idx="6">
                  <c:v>5.9989999999999997</c:v>
                </c:pt>
                <c:pt idx="7">
                  <c:v>6</c:v>
                </c:pt>
                <c:pt idx="8">
                  <c:v>7</c:v>
                </c:pt>
                <c:pt idx="9">
                  <c:v>8</c:v>
                </c:pt>
                <c:pt idx="10">
                  <c:v>9</c:v>
                </c:pt>
                <c:pt idx="11">
                  <c:v>9.9999900000000004</c:v>
                </c:pt>
                <c:pt idx="12">
                  <c:v>10</c:v>
                </c:pt>
                <c:pt idx="13">
                  <c:v>11</c:v>
                </c:pt>
                <c:pt idx="14">
                  <c:v>12</c:v>
                </c:pt>
                <c:pt idx="15">
                  <c:v>13</c:v>
                </c:pt>
                <c:pt idx="16">
                  <c:v>14</c:v>
                </c:pt>
                <c:pt idx="17">
                  <c:v>15</c:v>
                </c:pt>
                <c:pt idx="18">
                  <c:v>16</c:v>
                </c:pt>
                <c:pt idx="19">
                  <c:v>16.998999999999999</c:v>
                </c:pt>
                <c:pt idx="20">
                  <c:v>17</c:v>
                </c:pt>
                <c:pt idx="21">
                  <c:v>18</c:v>
                </c:pt>
                <c:pt idx="22">
                  <c:v>19</c:v>
                </c:pt>
                <c:pt idx="23">
                  <c:v>20</c:v>
                </c:pt>
                <c:pt idx="24">
                  <c:v>20.998999999999999</c:v>
                </c:pt>
                <c:pt idx="25">
                  <c:v>21</c:v>
                </c:pt>
                <c:pt idx="26">
                  <c:v>22</c:v>
                </c:pt>
                <c:pt idx="27">
                  <c:v>23</c:v>
                </c:pt>
              </c:numCache>
            </c:numRef>
          </c:xVal>
          <c:yVal>
            <c:numRef>
              <c:f>'Sizing Walkthrough'!$M$75:$M$102</c:f>
              <c:numCache>
                <c:formatCode>General</c:formatCode>
                <c:ptCount val="2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numCache>
            </c:numRef>
          </c:yVal>
          <c:smooth val="0"/>
          <c:extLst>
            <c:ext xmlns:c16="http://schemas.microsoft.com/office/drawing/2014/chart" uri="{C3380CC4-5D6E-409C-BE32-E72D297353CC}">
              <c16:uniqueId val="{00000001-5F26-4399-ABAD-800D3A1E5C64}"/>
            </c:ext>
          </c:extLst>
        </c:ser>
        <c:dLbls>
          <c:showLegendKey val="0"/>
          <c:showVal val="0"/>
          <c:showCatName val="0"/>
          <c:showSerName val="0"/>
          <c:showPercent val="0"/>
          <c:showBubbleSize val="0"/>
        </c:dLbls>
        <c:axId val="929677880"/>
        <c:axId val="929682144"/>
      </c:scatterChart>
      <c:valAx>
        <c:axId val="929677880"/>
        <c:scaling>
          <c:orientation val="minMax"/>
          <c:max val="23"/>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r>
                  <a:rPr lang="en-US" sz="1400" dirty="0">
                    <a:solidFill>
                      <a:schemeClr val="bg1"/>
                    </a:solidFill>
                    <a:latin typeface="Segoe UI" panose="020B0502040204020203" pitchFamily="34" charset="0"/>
                    <a:cs typeface="Segoe UI" panose="020B0502040204020203" pitchFamily="34" charset="0"/>
                  </a:rPr>
                  <a:t>Hour</a:t>
                </a:r>
              </a:p>
            </c:rich>
          </c:tx>
          <c:layout>
            <c:manualLayout>
              <c:xMode val="edge"/>
              <c:yMode val="edge"/>
              <c:x val="1.9711761722765082E-2"/>
              <c:y val="0.688384335215537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rnd">
            <a:solidFill>
              <a:schemeClr val="bg1">
                <a:lumMod val="40000"/>
                <a:lumOff val="60000"/>
              </a:schemeClr>
            </a:solidFill>
            <a:round/>
          </a:ln>
          <a:effectLst/>
        </c:spPr>
        <c:txPr>
          <a:bodyPr rot="-60000000" spcFirstLastPara="1" vertOverflow="ellipsis" vert="horz" wrap="square" anchor="ctr" anchorCtr="1"/>
          <a:lstStyle/>
          <a:p>
            <a:pPr>
              <a:defRPr sz="1400" b="0" i="0" u="none" strike="noStrike" kern="1200" spc="0" baseline="0">
                <a:solidFill>
                  <a:schemeClr val="bg1"/>
                </a:solidFill>
                <a:latin typeface="Segoe UI" panose="020B0502040204020203" pitchFamily="34" charset="0"/>
                <a:ea typeface="+mn-ea"/>
                <a:cs typeface="Segoe UI" panose="020B0502040204020203" pitchFamily="34" charset="0"/>
              </a:defRPr>
            </a:pPr>
            <a:endParaRPr lang="en-US"/>
          </a:p>
        </c:txPr>
        <c:crossAx val="929682144"/>
        <c:crosses val="autoZero"/>
        <c:crossBetween val="midCat"/>
        <c:majorUnit val="2"/>
      </c:valAx>
      <c:valAx>
        <c:axId val="92968214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r>
                  <a:rPr lang="en-US" sz="1600" dirty="0">
                    <a:solidFill>
                      <a:schemeClr val="bg1"/>
                    </a:solidFill>
                    <a:latin typeface="Segoe UI" panose="020B0502040204020203" pitchFamily="34" charset="0"/>
                    <a:cs typeface="Segoe UI" panose="020B0502040204020203" pitchFamily="34" charset="0"/>
                  </a:rPr>
                  <a:t>Gallons per Hour</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title>
        <c:numFmt formatCode="0" sourceLinked="0"/>
        <c:majorTickMark val="none"/>
        <c:minorTickMark val="none"/>
        <c:tickLblPos val="nextTo"/>
        <c:spPr>
          <a:noFill/>
          <a:ln w="9525" cap="rnd">
            <a:solidFill>
              <a:schemeClr val="bg1">
                <a:lumMod val="40000"/>
                <a:lumOff val="60000"/>
              </a:schemeClr>
            </a:solidFill>
            <a:round/>
          </a:ln>
          <a:effectLst/>
        </c:spPr>
        <c:txPr>
          <a:bodyPr rot="-60000000" spcFirstLastPara="1" vertOverflow="ellipsis" vert="horz" wrap="square" anchor="ctr" anchorCtr="1"/>
          <a:lstStyle/>
          <a:p>
            <a:pPr>
              <a:defRPr sz="1400" b="0" i="0" u="none" strike="noStrike" kern="1200" spc="0" baseline="0">
                <a:solidFill>
                  <a:schemeClr val="bg1"/>
                </a:solidFill>
                <a:latin typeface="Segoe UI" panose="020B0502040204020203" pitchFamily="34" charset="0"/>
                <a:ea typeface="+mn-ea"/>
                <a:cs typeface="Segoe UI" panose="020B0502040204020203" pitchFamily="34" charset="0"/>
              </a:defRPr>
            </a:pPr>
            <a:endParaRPr lang="en-US"/>
          </a:p>
        </c:txPr>
        <c:crossAx val="929677880"/>
        <c:crosses val="autoZero"/>
        <c:crossBetween val="midCat"/>
        <c:majorUnit val="100"/>
      </c:valAx>
      <c:spPr>
        <a:noFill/>
        <a:ln>
          <a:noFill/>
        </a:ln>
        <a:effectLst/>
      </c:spPr>
    </c:plotArea>
    <c:legend>
      <c:legendPos val="b"/>
      <c:layout>
        <c:manualLayout>
          <c:xMode val="edge"/>
          <c:yMode val="edge"/>
          <c:x val="0.10986163707761031"/>
          <c:y val="0.80958765645661024"/>
          <c:w val="0.8558483156874136"/>
          <c:h val="7.306472961703955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bg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29299978977281"/>
          <c:y val="7.6458995795058507E-2"/>
          <c:w val="0.78631921609465827"/>
          <c:h val="0.56270898173573947"/>
        </c:manualLayout>
      </c:layout>
      <c:scatterChart>
        <c:scatterStyle val="lineMarker"/>
        <c:varyColors val="0"/>
        <c:ser>
          <c:idx val="0"/>
          <c:order val="0"/>
          <c:tx>
            <c:strRef>
              <c:f>'Sizing Walkthrough'!$AC$45</c:f>
              <c:strCache>
                <c:ptCount val="1"/>
                <c:pt idx="0">
                  <c:v>0600 Peak</c:v>
                </c:pt>
              </c:strCache>
            </c:strRef>
          </c:tx>
          <c:spPr>
            <a:ln w="25400" cap="flat" cmpd="sng" algn="ctr">
              <a:solidFill>
                <a:schemeClr val="accent1">
                  <a:alpha val="70000"/>
                </a:schemeClr>
              </a:solidFill>
              <a:prstDash val="solid"/>
              <a:round/>
            </a:ln>
            <a:effectLst>
              <a:outerShdw blurRad="40000" dist="20000" dir="5400000" rotWithShape="0">
                <a:srgbClr val="000000">
                  <a:alpha val="38000"/>
                </a:srgbClr>
              </a:outerShdw>
            </a:effectLst>
          </c:spPr>
          <c:marker>
            <c:symbol val="none"/>
          </c:marker>
          <c:xVal>
            <c:numRef>
              <c:f>'Sizing Walkthrough'!$AB$46:$AB$78</c:f>
              <c:numCache>
                <c:formatCode>General</c:formatCod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'Sizing Walkthrough'!$AC$46:$AC$78</c:f>
              <c:numCache>
                <c:formatCode>0.00000</c:formatCode>
                <c:ptCount val="33"/>
                <c:pt idx="0">
                  <c:v>-14.673105497771161</c:v>
                </c:pt>
                <c:pt idx="1">
                  <c:v>-157.13224368499257</c:v>
                </c:pt>
                <c:pt idx="2">
                  <c:v>-240.15601783060919</c:v>
                </c:pt>
                <c:pt idx="3">
                  <c:v>-269.68796433878151</c:v>
                </c:pt>
                <c:pt idx="4">
                  <c:v>-214.82169390787513</c:v>
                </c:pt>
                <c:pt idx="5">
                  <c:v>-152.2288261515601</c:v>
                </c:pt>
                <c:pt idx="6">
                  <c:v>-68.833580980683422</c:v>
                </c:pt>
                <c:pt idx="7">
                  <c:v>11.589895988113028</c:v>
                </c:pt>
                <c:pt idx="8">
                  <c:v>88.447251114413177</c:v>
                </c:pt>
                <c:pt idx="9">
                  <c:v>165.30460624071333</c:v>
                </c:pt>
                <c:pt idx="10">
                  <c:v>248.69985141159</c:v>
                </c:pt>
                <c:pt idx="11">
                  <c:v>286.92421991084706</c:v>
                </c:pt>
                <c:pt idx="12">
                  <c:v>317.42199108469549</c:v>
                </c:pt>
                <c:pt idx="13">
                  <c:v>290.86181277860339</c:v>
                </c:pt>
                <c:pt idx="14">
                  <c:v>231.61218424962868</c:v>
                </c:pt>
                <c:pt idx="15">
                  <c:v>237.7414561664192</c:v>
                </c:pt>
                <c:pt idx="16">
                  <c:v>255.75780089153065</c:v>
                </c:pt>
                <c:pt idx="17">
                  <c:v>315.37890044576545</c:v>
                </c:pt>
                <c:pt idx="18">
                  <c:v>422.54829123328403</c:v>
                </c:pt>
                <c:pt idx="19">
                  <c:v>538.63298662704335</c:v>
                </c:pt>
                <c:pt idx="20">
                  <c:v>660.66121842496307</c:v>
                </c:pt>
                <c:pt idx="21">
                  <c:v>782.68945022288278</c:v>
                </c:pt>
                <c:pt idx="22">
                  <c:v>904.7176820208025</c:v>
                </c:pt>
                <c:pt idx="23">
                  <c:v>1000.0000000000001</c:v>
                </c:pt>
              </c:numCache>
            </c:numRef>
          </c:yVal>
          <c:smooth val="0"/>
          <c:extLst>
            <c:ext xmlns:c16="http://schemas.microsoft.com/office/drawing/2014/chart" uri="{C3380CC4-5D6E-409C-BE32-E72D297353CC}">
              <c16:uniqueId val="{00000000-37C3-4AFA-A4DA-47BF0D720B3D}"/>
            </c:ext>
          </c:extLst>
        </c:ser>
        <c:ser>
          <c:idx val="1"/>
          <c:order val="1"/>
          <c:tx>
            <c:strRef>
              <c:f>'Sizing Walkthrough'!$AD$45</c:f>
              <c:strCache>
                <c:ptCount val="1"/>
                <c:pt idx="0">
                  <c:v>1900 Peak</c:v>
                </c:pt>
              </c:strCache>
            </c:strRef>
          </c:tx>
          <c:spPr>
            <a:ln w="31750" cap="flat" cmpd="sng" algn="ctr">
              <a:solidFill>
                <a:srgbClr val="FFC000">
                  <a:alpha val="70000"/>
                </a:srgbClr>
              </a:solidFill>
              <a:prstDash val="solid"/>
              <a:round/>
            </a:ln>
            <a:effectLst>
              <a:outerShdw blurRad="40000" dist="20000" dir="5400000" rotWithShape="0">
                <a:srgbClr val="000000">
                  <a:alpha val="38000"/>
                </a:srgbClr>
              </a:outerShdw>
            </a:effectLst>
          </c:spPr>
          <c:marker>
            <c:symbol val="none"/>
          </c:marker>
          <c:xVal>
            <c:numRef>
              <c:f>'Sizing Walkthrough'!$AB$46:$AB$75</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'Sizing Walkthrough'!$AD$46:$AD$75</c:f>
              <c:numCache>
                <c:formatCode>0.00000</c:formatCode>
                <c:ptCount val="30"/>
                <c:pt idx="0">
                  <c:v>-26.560178306092126</c:v>
                </c:pt>
                <c:pt idx="1">
                  <c:v>-85.809806835066837</c:v>
                </c:pt>
                <c:pt idx="2">
                  <c:v>-79.680534918276336</c:v>
                </c:pt>
                <c:pt idx="3">
                  <c:v>-61.664190193164885</c:v>
                </c:pt>
                <c:pt idx="4">
                  <c:v>-2.04309063893011</c:v>
                </c:pt>
                <c:pt idx="5">
                  <c:v>105.12630014858847</c:v>
                </c:pt>
                <c:pt idx="6">
                  <c:v>221.21099554234775</c:v>
                </c:pt>
                <c:pt idx="7">
                  <c:v>343.23922734026752</c:v>
                </c:pt>
                <c:pt idx="8">
                  <c:v>465.26745913818729</c:v>
                </c:pt>
                <c:pt idx="9">
                  <c:v>587.29569093610701</c:v>
                </c:pt>
                <c:pt idx="10">
                  <c:v>682.57800891530462</c:v>
                </c:pt>
                <c:pt idx="11">
                  <c:v>667.90490341753343</c:v>
                </c:pt>
                <c:pt idx="12">
                  <c:v>525.44576523031196</c:v>
                </c:pt>
                <c:pt idx="13">
                  <c:v>442.42199108469538</c:v>
                </c:pt>
                <c:pt idx="14">
                  <c:v>412.890044576523</c:v>
                </c:pt>
                <c:pt idx="15">
                  <c:v>467.75631500742941</c:v>
                </c:pt>
                <c:pt idx="16">
                  <c:v>530.34918276374447</c:v>
                </c:pt>
                <c:pt idx="17">
                  <c:v>613.74442793462117</c:v>
                </c:pt>
                <c:pt idx="18">
                  <c:v>694.16790490341759</c:v>
                </c:pt>
                <c:pt idx="19">
                  <c:v>771.02526002971774</c:v>
                </c:pt>
                <c:pt idx="20">
                  <c:v>847.88261515601789</c:v>
                </c:pt>
                <c:pt idx="21">
                  <c:v>931.2778603268946</c:v>
                </c:pt>
                <c:pt idx="22">
                  <c:v>969.50222882615162</c:v>
                </c:pt>
                <c:pt idx="23">
                  <c:v>1000</c:v>
                </c:pt>
              </c:numCache>
            </c:numRef>
          </c:yVal>
          <c:smooth val="0"/>
          <c:extLst>
            <c:ext xmlns:c16="http://schemas.microsoft.com/office/drawing/2014/chart" uri="{C3380CC4-5D6E-409C-BE32-E72D297353CC}">
              <c16:uniqueId val="{00000001-37C3-4AFA-A4DA-47BF0D720B3D}"/>
            </c:ext>
          </c:extLst>
        </c:ser>
        <c:dLbls>
          <c:showLegendKey val="0"/>
          <c:showVal val="0"/>
          <c:showCatName val="0"/>
          <c:showSerName val="0"/>
          <c:showPercent val="0"/>
          <c:showBubbleSize val="0"/>
        </c:dLbls>
        <c:axId val="781295832"/>
        <c:axId val="781296816"/>
      </c:scatterChart>
      <c:valAx>
        <c:axId val="781295832"/>
        <c:scaling>
          <c:orientation val="minMax"/>
          <c:max val="23"/>
          <c:min val="0"/>
        </c:scaling>
        <c:delete val="0"/>
        <c:axPos val="b"/>
        <c:title>
          <c:tx>
            <c:rich>
              <a:bodyPr rot="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r>
                  <a:rPr lang="en-US" sz="1600">
                    <a:solidFill>
                      <a:schemeClr val="bg1"/>
                    </a:solidFill>
                  </a:rPr>
                  <a:t>Hour Since Start of Peak</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rnd">
            <a:solidFill>
              <a:schemeClr val="bg1">
                <a:lumMod val="40000"/>
                <a:lumOff val="60000"/>
              </a:schemeClr>
            </a:solidFill>
            <a:round/>
          </a:ln>
          <a:effectLst/>
        </c:spPr>
        <c:txPr>
          <a:bodyPr rot="-60000000" spcFirstLastPara="1" vertOverflow="ellipsis" vert="horz" wrap="square" anchor="ctr" anchorCtr="1"/>
          <a:lstStyle/>
          <a:p>
            <a:pPr>
              <a:defRPr sz="1400" b="0" i="0" u="none" strike="noStrike" kern="1200" spc="0" baseline="0">
                <a:solidFill>
                  <a:schemeClr val="bg1"/>
                </a:solidFill>
                <a:latin typeface="Segoe UI" panose="020B0502040204020203" pitchFamily="34" charset="0"/>
                <a:ea typeface="+mn-ea"/>
                <a:cs typeface="Segoe UI" panose="020B0502040204020203" pitchFamily="34" charset="0"/>
              </a:defRPr>
            </a:pPr>
            <a:endParaRPr lang="en-US"/>
          </a:p>
        </c:txPr>
        <c:crossAx val="781296816"/>
        <c:crosses val="autoZero"/>
        <c:crossBetween val="midCat"/>
        <c:majorUnit val="2"/>
      </c:valAx>
      <c:valAx>
        <c:axId val="781296816"/>
        <c:scaling>
          <c:orientation val="minMax"/>
          <c:max val="1000"/>
        </c:scaling>
        <c:delete val="0"/>
        <c:axPos val="l"/>
        <c:title>
          <c:tx>
            <c:rich>
              <a:bodyPr rot="-54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r>
                  <a:rPr lang="en-US" sz="1600">
                    <a:solidFill>
                      <a:schemeClr val="bg1"/>
                    </a:solidFill>
                  </a:rPr>
                  <a:t>Cumulative Hot Water Supply</a:t>
                </a:r>
              </a:p>
            </c:rich>
          </c:tx>
          <c:layout>
            <c:manualLayout>
              <c:xMode val="edge"/>
              <c:yMode val="edge"/>
              <c:x val="8.0466701801681136E-3"/>
              <c:y val="0.1121696662558667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title>
        <c:numFmt formatCode="0" sourceLinked="0"/>
        <c:majorTickMark val="none"/>
        <c:minorTickMark val="none"/>
        <c:tickLblPos val="nextTo"/>
        <c:spPr>
          <a:noFill/>
          <a:ln w="9525" cap="rnd">
            <a:solidFill>
              <a:schemeClr val="bg1">
                <a:lumMod val="40000"/>
                <a:lumOff val="60000"/>
              </a:schemeClr>
            </a:solidFill>
            <a:round/>
          </a:ln>
          <a:effectLst/>
        </c:spPr>
        <c:txPr>
          <a:bodyPr rot="-60000000" spcFirstLastPara="1" vertOverflow="ellipsis" vert="horz" wrap="square" anchor="ctr" anchorCtr="1"/>
          <a:lstStyle/>
          <a:p>
            <a:pPr>
              <a:defRPr sz="1197" b="0" i="0" u="none" strike="noStrike" kern="1200" spc="0" baseline="0">
                <a:solidFill>
                  <a:schemeClr val="bg1"/>
                </a:solidFill>
                <a:latin typeface="Segoe UI" panose="020B0502040204020203" pitchFamily="34" charset="0"/>
                <a:ea typeface="+mn-ea"/>
                <a:cs typeface="Segoe UI" panose="020B0502040204020203" pitchFamily="34" charset="0"/>
              </a:defRPr>
            </a:pPr>
            <a:endParaRPr lang="en-US"/>
          </a:p>
        </c:txPr>
        <c:crossAx val="781295832"/>
        <c:crosses val="autoZero"/>
        <c:crossBetween val="midCat"/>
        <c:majorUnit val="2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2858415354330711"/>
          <c:y val="9.3500505988144952E-2"/>
          <c:w val="0.40122982283464564"/>
          <c:h val="0.80690783098099017"/>
        </c:manualLayout>
      </c:layout>
      <c:pieChart>
        <c:varyColors val="1"/>
        <c:ser>
          <c:idx val="0"/>
          <c:order val="0"/>
          <c:explosion val="32"/>
          <c:dPt>
            <c:idx val="0"/>
            <c:bubble3D val="0"/>
            <c:explosion val="0"/>
            <c:spPr>
              <a:gradFill rotWithShape="1">
                <a:gsLst>
                  <a:gs pos="0">
                    <a:schemeClr val="accent6">
                      <a:tint val="50000"/>
                      <a:satMod val="103000"/>
                      <a:lumMod val="102000"/>
                      <a:tint val="94000"/>
                    </a:schemeClr>
                  </a:gs>
                  <a:gs pos="50000">
                    <a:schemeClr val="accent6">
                      <a:tint val="50000"/>
                      <a:satMod val="110000"/>
                      <a:lumMod val="100000"/>
                      <a:shade val="100000"/>
                    </a:schemeClr>
                  </a:gs>
                  <a:gs pos="100000">
                    <a:schemeClr val="accent6">
                      <a:tint val="50000"/>
                      <a:lumMod val="99000"/>
                      <a:satMod val="120000"/>
                      <a:shade val="78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B6C5-4DA1-A1FA-74697842142D}"/>
              </c:ext>
            </c:extLst>
          </c:dPt>
          <c:dPt>
            <c:idx val="1"/>
            <c:bubble3D val="0"/>
            <c:explosion val="0"/>
            <c:spPr>
              <a:gradFill rotWithShape="1">
                <a:gsLst>
                  <a:gs pos="0">
                    <a:schemeClr val="accent6">
                      <a:tint val="70000"/>
                      <a:satMod val="103000"/>
                      <a:lumMod val="102000"/>
                      <a:tint val="94000"/>
                    </a:schemeClr>
                  </a:gs>
                  <a:gs pos="50000">
                    <a:schemeClr val="accent6">
                      <a:tint val="70000"/>
                      <a:satMod val="110000"/>
                      <a:lumMod val="100000"/>
                      <a:shade val="100000"/>
                    </a:schemeClr>
                  </a:gs>
                  <a:gs pos="100000">
                    <a:schemeClr val="accent6">
                      <a:tint val="70000"/>
                      <a:lumMod val="99000"/>
                      <a:satMod val="120000"/>
                      <a:shade val="78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B6C5-4DA1-A1FA-74697842142D}"/>
              </c:ext>
            </c:extLst>
          </c:dPt>
          <c:dPt>
            <c:idx val="2"/>
            <c:bubble3D val="0"/>
            <c:explosion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B6C5-4DA1-A1FA-74697842142D}"/>
              </c:ext>
            </c:extLst>
          </c:dPt>
          <c:dPt>
            <c:idx val="3"/>
            <c:bubble3D val="0"/>
            <c:explosion val="0"/>
            <c:spPr>
              <a:solidFill>
                <a:srgbClr val="FFC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B6C5-4DA1-A1FA-74697842142D}"/>
              </c:ext>
            </c:extLst>
          </c:dPt>
          <c:dPt>
            <c:idx val="4"/>
            <c:bubble3D val="0"/>
            <c:explosion val="0"/>
            <c:spPr>
              <a:gradFill rotWithShape="1">
                <a:gsLst>
                  <a:gs pos="0">
                    <a:schemeClr val="accent6">
                      <a:shade val="70000"/>
                      <a:satMod val="103000"/>
                      <a:lumMod val="102000"/>
                      <a:tint val="94000"/>
                    </a:schemeClr>
                  </a:gs>
                  <a:gs pos="50000">
                    <a:schemeClr val="accent6">
                      <a:shade val="70000"/>
                      <a:satMod val="110000"/>
                      <a:lumMod val="100000"/>
                      <a:shade val="100000"/>
                    </a:schemeClr>
                  </a:gs>
                  <a:gs pos="100000">
                    <a:schemeClr val="accent6">
                      <a:shade val="70000"/>
                      <a:lumMod val="99000"/>
                      <a:satMod val="120000"/>
                      <a:shade val="78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B6C5-4DA1-A1FA-74697842142D}"/>
              </c:ext>
            </c:extLst>
          </c:dPt>
          <c:dPt>
            <c:idx val="5"/>
            <c:bubble3D val="0"/>
            <c:explosion val="0"/>
            <c:spPr>
              <a:gradFill rotWithShape="1">
                <a:gsLst>
                  <a:gs pos="0">
                    <a:schemeClr val="accent6">
                      <a:shade val="50000"/>
                      <a:satMod val="103000"/>
                      <a:lumMod val="102000"/>
                      <a:tint val="94000"/>
                    </a:schemeClr>
                  </a:gs>
                  <a:gs pos="50000">
                    <a:schemeClr val="accent6">
                      <a:shade val="50000"/>
                      <a:satMod val="110000"/>
                      <a:lumMod val="100000"/>
                      <a:shade val="100000"/>
                    </a:schemeClr>
                  </a:gs>
                  <a:gs pos="100000">
                    <a:schemeClr val="accent6">
                      <a:shade val="50000"/>
                      <a:lumMod val="99000"/>
                      <a:satMod val="120000"/>
                      <a:shade val="78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B6C5-4DA1-A1FA-74697842142D}"/>
              </c:ext>
            </c:extLst>
          </c:dPt>
          <c:dLbls>
            <c:dLbl>
              <c:idx val="0"/>
              <c:delete val="1"/>
              <c:extLst>
                <c:ext xmlns:c15="http://schemas.microsoft.com/office/drawing/2012/chart" uri="{CE6537A1-D6FC-4f65-9D91-7224C49458BB}"/>
                <c:ext xmlns:c16="http://schemas.microsoft.com/office/drawing/2014/chart" uri="{C3380CC4-5D6E-409C-BE32-E72D297353CC}">
                  <c16:uniqueId val="{00000001-B6C5-4DA1-A1FA-74697842142D}"/>
                </c:ext>
              </c:extLst>
            </c:dLbl>
            <c:dLbl>
              <c:idx val="1"/>
              <c:delete val="1"/>
              <c:extLst>
                <c:ext xmlns:c15="http://schemas.microsoft.com/office/drawing/2012/chart" uri="{CE6537A1-D6FC-4f65-9D91-7224C49458BB}"/>
                <c:ext xmlns:c16="http://schemas.microsoft.com/office/drawing/2014/chart" uri="{C3380CC4-5D6E-409C-BE32-E72D297353CC}">
                  <c16:uniqueId val="{00000003-B6C5-4DA1-A1FA-74697842142D}"/>
                </c:ext>
              </c:extLst>
            </c:dLbl>
            <c:dLbl>
              <c:idx val="2"/>
              <c:layout>
                <c:manualLayout>
                  <c:x val="-0.15505634938622045"/>
                  <c:y val="0.36553258297363977"/>
                </c:manualLayout>
              </c:layout>
              <c:tx>
                <c:rich>
                  <a:bodyPr/>
                  <a:lstStyle/>
                  <a:p>
                    <a:r>
                      <a:rPr lang="en-US" dirty="0"/>
                      <a:t>PRIMARY HEATING</a:t>
                    </a:r>
                  </a:p>
                  <a:p>
                    <a:fld id="{233CD392-4498-4475-AA6E-0967C80164D6}" type="PERCENTAGE">
                      <a:rPr lang="en-US"/>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3447092787104543"/>
                      <c:h val="0.40534950807158354"/>
                    </c:manualLayout>
                  </c15:layout>
                  <c15:dlblFieldTable/>
                  <c15:showDataLabelsRange val="0"/>
                </c:ext>
                <c:ext xmlns:c16="http://schemas.microsoft.com/office/drawing/2014/chart" uri="{C3380CC4-5D6E-409C-BE32-E72D297353CC}">
                  <c16:uniqueId val="{00000005-B6C5-4DA1-A1FA-74697842142D}"/>
                </c:ext>
              </c:extLst>
            </c:dLbl>
            <c:dLbl>
              <c:idx val="3"/>
              <c:layout>
                <c:manualLayout>
                  <c:x val="-0.13944235413607919"/>
                  <c:y val="1.4144192506286877E-2"/>
                </c:manualLayout>
              </c:layout>
              <c:tx>
                <c:rich>
                  <a:bodyPr/>
                  <a:lstStyle/>
                  <a:p>
                    <a:r>
                      <a:rPr lang="en-US" dirty="0"/>
                      <a:t>TEMPERATURE</a:t>
                    </a:r>
                    <a:r>
                      <a:rPr lang="en-US" baseline="0" dirty="0"/>
                      <a:t> MAINTENANCE
</a:t>
                    </a:r>
                    <a:fld id="{610F5B83-14C0-43CC-9D92-58DA6489E582}"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30869542052740512"/>
                      <c:h val="0.39888951402098527"/>
                    </c:manualLayout>
                  </c15:layout>
                  <c15:dlblFieldTable/>
                  <c15:showDataLabelsRange val="0"/>
                </c:ext>
                <c:ext xmlns:c16="http://schemas.microsoft.com/office/drawing/2014/chart" uri="{C3380CC4-5D6E-409C-BE32-E72D297353CC}">
                  <c16:uniqueId val="{00000007-B6C5-4DA1-A1FA-74697842142D}"/>
                </c:ext>
              </c:extLst>
            </c:dLbl>
            <c:dLbl>
              <c:idx val="4"/>
              <c:delete val="1"/>
              <c:extLst>
                <c:ext xmlns:c15="http://schemas.microsoft.com/office/drawing/2012/chart" uri="{CE6537A1-D6FC-4f65-9D91-7224C49458BB}"/>
                <c:ext xmlns:c16="http://schemas.microsoft.com/office/drawing/2014/chart" uri="{C3380CC4-5D6E-409C-BE32-E72D297353CC}">
                  <c16:uniqueId val="{00000009-B6C5-4DA1-A1FA-74697842142D}"/>
                </c:ext>
              </c:extLst>
            </c:dLbl>
            <c:dLbl>
              <c:idx val="5"/>
              <c:delete val="1"/>
              <c:extLst>
                <c:ext xmlns:c15="http://schemas.microsoft.com/office/drawing/2012/chart" uri="{CE6537A1-D6FC-4f65-9D91-7224C49458BB}"/>
                <c:ext xmlns:c16="http://schemas.microsoft.com/office/drawing/2014/chart" uri="{C3380CC4-5D6E-409C-BE32-E72D297353CC}">
                  <c16:uniqueId val="{0000000B-B6C5-4DA1-A1FA-74697842142D}"/>
                </c:ext>
              </c:extLst>
            </c:dLbl>
            <c:spPr>
              <a:noFill/>
              <a:ln>
                <a:noFill/>
              </a:ln>
              <a:effectLst/>
            </c:spPr>
            <c:txPr>
              <a:bodyPr rot="0" spcFirstLastPara="1" vertOverflow="ellipsis" vert="horz" wrap="square" anchor="ctr" anchorCtr="1"/>
              <a:lstStyle/>
              <a:p>
                <a:pPr>
                  <a:defRPr sz="2000" b="1" i="0" u="none" strike="noStrike" kern="1200" baseline="0">
                    <a:solidFill>
                      <a:srgbClr val="FFC000"/>
                    </a:solidFill>
                    <a:latin typeface="Segoe UI" panose="020B0502040204020203" pitchFamily="34" charset="0"/>
                    <a:ea typeface="+mn-ea"/>
                    <a:cs typeface="Segoe UI" panose="020B0502040204020203" pitchFamily="34" charset="0"/>
                  </a:defRPr>
                </a:pPr>
                <a:endParaRPr lang="en-US"/>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Sheet5!$C$4:$C$9</c:f>
              <c:strCache>
                <c:ptCount val="6"/>
                <c:pt idx="0">
                  <c:v>Unit Heating</c:v>
                </c:pt>
                <c:pt idx="1">
                  <c:v>Common Heating</c:v>
                </c:pt>
                <c:pt idx="2">
                  <c:v>DHW Heating</c:v>
                </c:pt>
                <c:pt idx="3">
                  <c:v>DHW Temp Maintenance</c:v>
                </c:pt>
                <c:pt idx="4">
                  <c:v>Unit Plugs and Lights</c:v>
                </c:pt>
                <c:pt idx="5">
                  <c:v>Common Plugs and Lights</c:v>
                </c:pt>
              </c:strCache>
            </c:strRef>
          </c:cat>
          <c:val>
            <c:numRef>
              <c:f>Sheet5!$D$4:$D$9</c:f>
              <c:numCache>
                <c:formatCode>General</c:formatCode>
                <c:ptCount val="6"/>
                <c:pt idx="0">
                  <c:v>5</c:v>
                </c:pt>
                <c:pt idx="1">
                  <c:v>5</c:v>
                </c:pt>
                <c:pt idx="2">
                  <c:v>6</c:v>
                </c:pt>
                <c:pt idx="3">
                  <c:v>4</c:v>
                </c:pt>
                <c:pt idx="4">
                  <c:v>10</c:v>
                </c:pt>
                <c:pt idx="5">
                  <c:v>10</c:v>
                </c:pt>
              </c:numCache>
            </c:numRef>
          </c:val>
          <c:extLst>
            <c:ext xmlns:c16="http://schemas.microsoft.com/office/drawing/2014/chart" uri="{C3380CC4-5D6E-409C-BE32-E72D297353CC}">
              <c16:uniqueId val="{0000000C-B6C5-4DA1-A1FA-74697842142D}"/>
            </c:ext>
          </c:extLst>
        </c:ser>
        <c:dLbls>
          <c:dLblPos val="inEnd"/>
          <c:showLegendKey val="0"/>
          <c:showVal val="0"/>
          <c:showCatName val="0"/>
          <c:showSerName val="0"/>
          <c:showPercent val="1"/>
          <c:showBubbleSize val="0"/>
          <c:showLeaderLines val="1"/>
        </c:dLbls>
        <c:firstSliceAng val="18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rgbClr val="FFC000"/>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'Heat Loss Ecotope Calc'!$E$11</c:f>
              <c:strCache>
                <c:ptCount val="1"/>
                <c:pt idx="0">
                  <c:v>Theoretical </c:v>
                </c:pt>
              </c:strCache>
            </c:strRef>
          </c:tx>
          <c:spPr>
            <a:solidFill>
              <a:schemeClr val="accent2"/>
            </a:solidFill>
            <a:ln>
              <a:solidFill>
                <a:schemeClr val="accent2"/>
              </a:solidFill>
            </a:ln>
            <a:effectLst/>
          </c:spPr>
          <c:invertIfNegative val="0"/>
          <c:cat>
            <c:strRef>
              <c:f>'Heat Loss Ecotope Calc'!$A$12:$A$14</c:f>
              <c:strCache>
                <c:ptCount val="3"/>
                <c:pt idx="0">
                  <c:v>Yesler 2E</c:v>
                </c:pt>
                <c:pt idx="1">
                  <c:v>Grow Building A - Classic Recirc</c:v>
                </c:pt>
                <c:pt idx="2">
                  <c:v>Grow Building D - Pipe in Pipe</c:v>
                </c:pt>
              </c:strCache>
            </c:strRef>
          </c:cat>
          <c:val>
            <c:numRef>
              <c:f>'Heat Loss Ecotope Calc'!$E$12:$E$14</c:f>
              <c:numCache>
                <c:formatCode>0</c:formatCode>
                <c:ptCount val="3"/>
                <c:pt idx="0">
                  <c:v>81.291844074134985</c:v>
                </c:pt>
                <c:pt idx="1">
                  <c:v>74.23703610509294</c:v>
                </c:pt>
                <c:pt idx="2">
                  <c:v>43.361953705431809</c:v>
                </c:pt>
              </c:numCache>
            </c:numRef>
          </c:val>
          <c:extLst>
            <c:ext xmlns:c16="http://schemas.microsoft.com/office/drawing/2014/chart" uri="{C3380CC4-5D6E-409C-BE32-E72D297353CC}">
              <c16:uniqueId val="{00000000-12D6-44D3-A1B6-22D4285BB97D}"/>
            </c:ext>
          </c:extLst>
        </c:ser>
        <c:ser>
          <c:idx val="1"/>
          <c:order val="1"/>
          <c:tx>
            <c:strRef>
              <c:f>'Heat Loss Ecotope Calc'!$G$11</c:f>
              <c:strCache>
                <c:ptCount val="1"/>
                <c:pt idx="0">
                  <c:v>Measured</c:v>
                </c:pt>
              </c:strCache>
            </c:strRef>
          </c:tx>
          <c:spPr>
            <a:solidFill>
              <a:srgbClr val="FE9802"/>
            </a:solidFill>
            <a:ln>
              <a:solidFill>
                <a:srgbClr val="FE9802"/>
              </a:solidFill>
            </a:ln>
            <a:effectLst/>
          </c:spPr>
          <c:invertIfNegative val="0"/>
          <c:cat>
            <c:strRef>
              <c:f>'Heat Loss Ecotope Calc'!$A$12:$A$14</c:f>
              <c:strCache>
                <c:ptCount val="3"/>
                <c:pt idx="0">
                  <c:v>Yesler 2E</c:v>
                </c:pt>
                <c:pt idx="1">
                  <c:v>Grow Building A - Classic Recirc</c:v>
                </c:pt>
                <c:pt idx="2">
                  <c:v>Grow Building D - Pipe in Pipe</c:v>
                </c:pt>
              </c:strCache>
            </c:strRef>
          </c:cat>
          <c:val>
            <c:numRef>
              <c:f>'Heat Loss Ecotope Calc'!$G$12:$G$14</c:f>
              <c:numCache>
                <c:formatCode>0</c:formatCode>
                <c:ptCount val="3"/>
                <c:pt idx="0" formatCode="General">
                  <c:v>86</c:v>
                </c:pt>
                <c:pt idx="1">
                  <c:v>172.0642829230168</c:v>
                </c:pt>
                <c:pt idx="2">
                  <c:v>99.892536146932386</c:v>
                </c:pt>
              </c:numCache>
            </c:numRef>
          </c:val>
          <c:extLst>
            <c:ext xmlns:c16="http://schemas.microsoft.com/office/drawing/2014/chart" uri="{C3380CC4-5D6E-409C-BE32-E72D297353CC}">
              <c16:uniqueId val="{00000001-12D6-44D3-A1B6-22D4285BB97D}"/>
            </c:ext>
          </c:extLst>
        </c:ser>
        <c:dLbls>
          <c:showLegendKey val="0"/>
          <c:showVal val="0"/>
          <c:showCatName val="0"/>
          <c:showSerName val="0"/>
          <c:showPercent val="0"/>
          <c:showBubbleSize val="0"/>
        </c:dLbls>
        <c:gapWidth val="150"/>
        <c:overlap val="-10"/>
        <c:axId val="488161672"/>
        <c:axId val="488162000"/>
      </c:barChart>
      <c:catAx>
        <c:axId val="4881616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488162000"/>
        <c:crosses val="autoZero"/>
        <c:auto val="0"/>
        <c:lblAlgn val="ctr"/>
        <c:lblOffset val="100"/>
        <c:noMultiLvlLbl val="0"/>
      </c:catAx>
      <c:valAx>
        <c:axId val="488162000"/>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r>
                  <a:rPr lang="en-US">
                    <a:solidFill>
                      <a:schemeClr val="bg1"/>
                    </a:solidFill>
                  </a:rPr>
                  <a:t>Recirculation Loop Losses (W/unit)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488161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Swing!$AV$1</c:f>
              <c:strCache>
                <c:ptCount val="1"/>
                <c:pt idx="0">
                  <c:v>HW Demand</c:v>
                </c:pt>
              </c:strCache>
            </c:strRef>
          </c:tx>
          <c:spPr>
            <a:solidFill>
              <a:schemeClr val="accent2">
                <a:lumMod val="75000"/>
              </a:schemeClr>
            </a:solidFill>
            <a:ln>
              <a:noFill/>
            </a:ln>
            <a:effectLst/>
          </c:spPr>
          <c:invertIfNegative val="0"/>
          <c:cat>
            <c:numRef>
              <c:f>Swing!$AT$2:$AT$1441</c:f>
              <c:numCache>
                <c:formatCode>General</c:formatCode>
                <c:ptCount val="1440"/>
                <c:pt idx="0">
                  <c:v>0</c:v>
                </c:pt>
                <c:pt idx="1">
                  <c:v>1.6666666666666666E-2</c:v>
                </c:pt>
                <c:pt idx="2">
                  <c:v>3.3333333333333333E-2</c:v>
                </c:pt>
                <c:pt idx="3">
                  <c:v>0.05</c:v>
                </c:pt>
                <c:pt idx="4">
                  <c:v>6.6666666666666666E-2</c:v>
                </c:pt>
                <c:pt idx="5">
                  <c:v>8.3333333333333329E-2</c:v>
                </c:pt>
                <c:pt idx="6">
                  <c:v>0.1</c:v>
                </c:pt>
                <c:pt idx="7">
                  <c:v>0.11666666666666667</c:v>
                </c:pt>
                <c:pt idx="8">
                  <c:v>0.13333333333333333</c:v>
                </c:pt>
                <c:pt idx="9">
                  <c:v>0.15</c:v>
                </c:pt>
                <c:pt idx="10">
                  <c:v>0.16666666666666666</c:v>
                </c:pt>
                <c:pt idx="11">
                  <c:v>0.18333333333333332</c:v>
                </c:pt>
                <c:pt idx="12">
                  <c:v>0.2</c:v>
                </c:pt>
                <c:pt idx="13">
                  <c:v>0.21666666666666667</c:v>
                </c:pt>
                <c:pt idx="14">
                  <c:v>0.23333333333333334</c:v>
                </c:pt>
                <c:pt idx="15">
                  <c:v>0.25</c:v>
                </c:pt>
                <c:pt idx="16">
                  <c:v>0.26666666666666666</c:v>
                </c:pt>
                <c:pt idx="17">
                  <c:v>0.28333333333333333</c:v>
                </c:pt>
                <c:pt idx="18">
                  <c:v>0.3</c:v>
                </c:pt>
                <c:pt idx="19">
                  <c:v>0.31666666666666665</c:v>
                </c:pt>
                <c:pt idx="20">
                  <c:v>0.33333333333333331</c:v>
                </c:pt>
                <c:pt idx="21">
                  <c:v>0.35</c:v>
                </c:pt>
                <c:pt idx="22">
                  <c:v>0.36666666666666664</c:v>
                </c:pt>
                <c:pt idx="23">
                  <c:v>0.38333333333333336</c:v>
                </c:pt>
                <c:pt idx="24">
                  <c:v>0.4</c:v>
                </c:pt>
                <c:pt idx="25">
                  <c:v>0.41666666666666669</c:v>
                </c:pt>
                <c:pt idx="26">
                  <c:v>0.43333333333333335</c:v>
                </c:pt>
                <c:pt idx="27">
                  <c:v>0.45</c:v>
                </c:pt>
                <c:pt idx="28">
                  <c:v>0.46666666666666667</c:v>
                </c:pt>
                <c:pt idx="29">
                  <c:v>0.48333333333333334</c:v>
                </c:pt>
                <c:pt idx="30">
                  <c:v>0.5</c:v>
                </c:pt>
                <c:pt idx="31">
                  <c:v>0.51666666666666672</c:v>
                </c:pt>
                <c:pt idx="32">
                  <c:v>0.53333333333333333</c:v>
                </c:pt>
                <c:pt idx="33">
                  <c:v>0.55000000000000004</c:v>
                </c:pt>
                <c:pt idx="34">
                  <c:v>0.56666666666666665</c:v>
                </c:pt>
                <c:pt idx="35">
                  <c:v>0.58333333333333337</c:v>
                </c:pt>
                <c:pt idx="36">
                  <c:v>0.6</c:v>
                </c:pt>
                <c:pt idx="37">
                  <c:v>0.6166666666666667</c:v>
                </c:pt>
                <c:pt idx="38">
                  <c:v>0.6333333333333333</c:v>
                </c:pt>
                <c:pt idx="39">
                  <c:v>0.65</c:v>
                </c:pt>
                <c:pt idx="40">
                  <c:v>0.66666666666666663</c:v>
                </c:pt>
                <c:pt idx="41">
                  <c:v>0.68333333333333335</c:v>
                </c:pt>
                <c:pt idx="42">
                  <c:v>0.7</c:v>
                </c:pt>
                <c:pt idx="43">
                  <c:v>0.71666666666666667</c:v>
                </c:pt>
                <c:pt idx="44">
                  <c:v>0.73333333333333328</c:v>
                </c:pt>
                <c:pt idx="45">
                  <c:v>0.75</c:v>
                </c:pt>
                <c:pt idx="46">
                  <c:v>0.76666666666666672</c:v>
                </c:pt>
                <c:pt idx="47">
                  <c:v>0.78333333333333333</c:v>
                </c:pt>
                <c:pt idx="48">
                  <c:v>0.8</c:v>
                </c:pt>
                <c:pt idx="49">
                  <c:v>0.81666666666666665</c:v>
                </c:pt>
                <c:pt idx="50">
                  <c:v>0.83333333333333337</c:v>
                </c:pt>
                <c:pt idx="51">
                  <c:v>0.85</c:v>
                </c:pt>
                <c:pt idx="52">
                  <c:v>0.8666666666666667</c:v>
                </c:pt>
                <c:pt idx="53">
                  <c:v>0.8833333333333333</c:v>
                </c:pt>
                <c:pt idx="54">
                  <c:v>0.9</c:v>
                </c:pt>
                <c:pt idx="55">
                  <c:v>0.91666666666666663</c:v>
                </c:pt>
                <c:pt idx="56">
                  <c:v>0.93333333333333335</c:v>
                </c:pt>
                <c:pt idx="57">
                  <c:v>0.95</c:v>
                </c:pt>
                <c:pt idx="58">
                  <c:v>0.96666666666666667</c:v>
                </c:pt>
                <c:pt idx="59">
                  <c:v>0.98333333333333328</c:v>
                </c:pt>
                <c:pt idx="60">
                  <c:v>1</c:v>
                </c:pt>
                <c:pt idx="61">
                  <c:v>1.0166666666666666</c:v>
                </c:pt>
                <c:pt idx="62">
                  <c:v>1.0333333333333334</c:v>
                </c:pt>
                <c:pt idx="63">
                  <c:v>1.05</c:v>
                </c:pt>
                <c:pt idx="64">
                  <c:v>1.0666666666666667</c:v>
                </c:pt>
                <c:pt idx="65">
                  <c:v>1.0833333333333333</c:v>
                </c:pt>
                <c:pt idx="66">
                  <c:v>1.1000000000000001</c:v>
                </c:pt>
                <c:pt idx="67">
                  <c:v>1.1166666666666667</c:v>
                </c:pt>
                <c:pt idx="68">
                  <c:v>1.1333333333333333</c:v>
                </c:pt>
                <c:pt idx="69">
                  <c:v>1.1499999999999999</c:v>
                </c:pt>
                <c:pt idx="70">
                  <c:v>1.1666666666666667</c:v>
                </c:pt>
                <c:pt idx="71">
                  <c:v>1.1833333333333333</c:v>
                </c:pt>
                <c:pt idx="72">
                  <c:v>1.2</c:v>
                </c:pt>
                <c:pt idx="73">
                  <c:v>1.2166666666666666</c:v>
                </c:pt>
                <c:pt idx="74">
                  <c:v>1.2333333333333334</c:v>
                </c:pt>
                <c:pt idx="75">
                  <c:v>1.25</c:v>
                </c:pt>
                <c:pt idx="76">
                  <c:v>1.2666666666666666</c:v>
                </c:pt>
                <c:pt idx="77">
                  <c:v>1.2833333333333334</c:v>
                </c:pt>
                <c:pt idx="78">
                  <c:v>1.3</c:v>
                </c:pt>
                <c:pt idx="79">
                  <c:v>1.3166666666666667</c:v>
                </c:pt>
                <c:pt idx="80">
                  <c:v>1.3333333333333333</c:v>
                </c:pt>
                <c:pt idx="81">
                  <c:v>1.35</c:v>
                </c:pt>
                <c:pt idx="82">
                  <c:v>1.3666666666666667</c:v>
                </c:pt>
                <c:pt idx="83">
                  <c:v>1.3833333333333333</c:v>
                </c:pt>
                <c:pt idx="84">
                  <c:v>1.4</c:v>
                </c:pt>
                <c:pt idx="85">
                  <c:v>1.4166666666666667</c:v>
                </c:pt>
                <c:pt idx="86">
                  <c:v>1.4333333333333333</c:v>
                </c:pt>
                <c:pt idx="87">
                  <c:v>1.45</c:v>
                </c:pt>
                <c:pt idx="88">
                  <c:v>1.4666666666666666</c:v>
                </c:pt>
                <c:pt idx="89">
                  <c:v>1.4833333333333334</c:v>
                </c:pt>
                <c:pt idx="90">
                  <c:v>1.5</c:v>
                </c:pt>
                <c:pt idx="91">
                  <c:v>1.5166666666666666</c:v>
                </c:pt>
                <c:pt idx="92">
                  <c:v>1.5333333333333334</c:v>
                </c:pt>
                <c:pt idx="93">
                  <c:v>1.55</c:v>
                </c:pt>
                <c:pt idx="94">
                  <c:v>1.5666666666666667</c:v>
                </c:pt>
                <c:pt idx="95">
                  <c:v>1.5833333333333333</c:v>
                </c:pt>
                <c:pt idx="96">
                  <c:v>1.6</c:v>
                </c:pt>
                <c:pt idx="97">
                  <c:v>1.6166666666666667</c:v>
                </c:pt>
                <c:pt idx="98">
                  <c:v>1.6333333333333333</c:v>
                </c:pt>
                <c:pt idx="99">
                  <c:v>1.65</c:v>
                </c:pt>
                <c:pt idx="100">
                  <c:v>1.6666666666666667</c:v>
                </c:pt>
                <c:pt idx="101">
                  <c:v>1.6833333333333333</c:v>
                </c:pt>
                <c:pt idx="102">
                  <c:v>1.7</c:v>
                </c:pt>
                <c:pt idx="103">
                  <c:v>1.7166666666666666</c:v>
                </c:pt>
                <c:pt idx="104">
                  <c:v>1.7333333333333334</c:v>
                </c:pt>
                <c:pt idx="105">
                  <c:v>1.75</c:v>
                </c:pt>
                <c:pt idx="106">
                  <c:v>1.7666666666666666</c:v>
                </c:pt>
                <c:pt idx="107">
                  <c:v>1.7833333333333334</c:v>
                </c:pt>
                <c:pt idx="108">
                  <c:v>1.8</c:v>
                </c:pt>
                <c:pt idx="109">
                  <c:v>1.8166666666666667</c:v>
                </c:pt>
                <c:pt idx="110">
                  <c:v>1.8333333333333333</c:v>
                </c:pt>
                <c:pt idx="111">
                  <c:v>1.85</c:v>
                </c:pt>
                <c:pt idx="112">
                  <c:v>1.8666666666666667</c:v>
                </c:pt>
                <c:pt idx="113">
                  <c:v>1.8833333333333333</c:v>
                </c:pt>
                <c:pt idx="114">
                  <c:v>1.9</c:v>
                </c:pt>
                <c:pt idx="115">
                  <c:v>1.9166666666666667</c:v>
                </c:pt>
                <c:pt idx="116">
                  <c:v>1.9333333333333333</c:v>
                </c:pt>
                <c:pt idx="117">
                  <c:v>1.95</c:v>
                </c:pt>
                <c:pt idx="118">
                  <c:v>1.9666666666666666</c:v>
                </c:pt>
                <c:pt idx="119">
                  <c:v>1.9833333333333334</c:v>
                </c:pt>
                <c:pt idx="120">
                  <c:v>2</c:v>
                </c:pt>
                <c:pt idx="121">
                  <c:v>2.0166666666666666</c:v>
                </c:pt>
                <c:pt idx="122">
                  <c:v>2.0333333333333332</c:v>
                </c:pt>
                <c:pt idx="123">
                  <c:v>2.0499999999999998</c:v>
                </c:pt>
                <c:pt idx="124">
                  <c:v>2.0666666666666669</c:v>
                </c:pt>
                <c:pt idx="125">
                  <c:v>2.0833333333333335</c:v>
                </c:pt>
                <c:pt idx="126">
                  <c:v>2.1</c:v>
                </c:pt>
                <c:pt idx="127">
                  <c:v>2.1166666666666667</c:v>
                </c:pt>
                <c:pt idx="128">
                  <c:v>2.1333333333333333</c:v>
                </c:pt>
                <c:pt idx="129">
                  <c:v>2.15</c:v>
                </c:pt>
                <c:pt idx="130">
                  <c:v>2.1666666666666665</c:v>
                </c:pt>
                <c:pt idx="131">
                  <c:v>2.1833333333333331</c:v>
                </c:pt>
                <c:pt idx="132">
                  <c:v>2.2000000000000002</c:v>
                </c:pt>
                <c:pt idx="133">
                  <c:v>2.2166666666666668</c:v>
                </c:pt>
                <c:pt idx="134">
                  <c:v>2.2333333333333334</c:v>
                </c:pt>
                <c:pt idx="135">
                  <c:v>2.25</c:v>
                </c:pt>
                <c:pt idx="136">
                  <c:v>2.2666666666666666</c:v>
                </c:pt>
                <c:pt idx="137">
                  <c:v>2.2833333333333332</c:v>
                </c:pt>
                <c:pt idx="138">
                  <c:v>2.2999999999999998</c:v>
                </c:pt>
                <c:pt idx="139">
                  <c:v>2.3166666666666669</c:v>
                </c:pt>
                <c:pt idx="140">
                  <c:v>2.3333333333333335</c:v>
                </c:pt>
                <c:pt idx="141">
                  <c:v>2.35</c:v>
                </c:pt>
                <c:pt idx="142">
                  <c:v>2.3666666666666667</c:v>
                </c:pt>
                <c:pt idx="143">
                  <c:v>2.3833333333333333</c:v>
                </c:pt>
                <c:pt idx="144">
                  <c:v>2.4</c:v>
                </c:pt>
                <c:pt idx="145">
                  <c:v>2.4166666666666665</c:v>
                </c:pt>
                <c:pt idx="146">
                  <c:v>2.4333333333333331</c:v>
                </c:pt>
                <c:pt idx="147">
                  <c:v>2.4500000000000002</c:v>
                </c:pt>
                <c:pt idx="148">
                  <c:v>2.4666666666666668</c:v>
                </c:pt>
                <c:pt idx="149">
                  <c:v>2.4833333333333334</c:v>
                </c:pt>
                <c:pt idx="150">
                  <c:v>2.5</c:v>
                </c:pt>
                <c:pt idx="151">
                  <c:v>2.5166666666666666</c:v>
                </c:pt>
                <c:pt idx="152">
                  <c:v>2.5333333333333332</c:v>
                </c:pt>
                <c:pt idx="153">
                  <c:v>2.5499999999999998</c:v>
                </c:pt>
                <c:pt idx="154">
                  <c:v>2.5666666666666669</c:v>
                </c:pt>
                <c:pt idx="155">
                  <c:v>2.5833333333333335</c:v>
                </c:pt>
                <c:pt idx="156">
                  <c:v>2.6</c:v>
                </c:pt>
                <c:pt idx="157">
                  <c:v>2.6166666666666667</c:v>
                </c:pt>
                <c:pt idx="158">
                  <c:v>2.6333333333333333</c:v>
                </c:pt>
                <c:pt idx="159">
                  <c:v>2.65</c:v>
                </c:pt>
                <c:pt idx="160">
                  <c:v>2.6666666666666665</c:v>
                </c:pt>
                <c:pt idx="161">
                  <c:v>2.6833333333333331</c:v>
                </c:pt>
                <c:pt idx="162">
                  <c:v>2.7</c:v>
                </c:pt>
                <c:pt idx="163">
                  <c:v>2.7166666666666668</c:v>
                </c:pt>
                <c:pt idx="164">
                  <c:v>2.7333333333333334</c:v>
                </c:pt>
                <c:pt idx="165">
                  <c:v>2.75</c:v>
                </c:pt>
                <c:pt idx="166">
                  <c:v>2.7666666666666666</c:v>
                </c:pt>
                <c:pt idx="167">
                  <c:v>2.7833333333333332</c:v>
                </c:pt>
                <c:pt idx="168">
                  <c:v>2.8</c:v>
                </c:pt>
                <c:pt idx="169">
                  <c:v>2.8166666666666669</c:v>
                </c:pt>
                <c:pt idx="170">
                  <c:v>2.8333333333333335</c:v>
                </c:pt>
                <c:pt idx="171">
                  <c:v>2.85</c:v>
                </c:pt>
                <c:pt idx="172">
                  <c:v>2.8666666666666667</c:v>
                </c:pt>
                <c:pt idx="173">
                  <c:v>2.8833333333333333</c:v>
                </c:pt>
                <c:pt idx="174">
                  <c:v>2.9</c:v>
                </c:pt>
                <c:pt idx="175">
                  <c:v>2.9166666666666665</c:v>
                </c:pt>
                <c:pt idx="176">
                  <c:v>2.9333333333333331</c:v>
                </c:pt>
                <c:pt idx="177">
                  <c:v>2.95</c:v>
                </c:pt>
                <c:pt idx="178">
                  <c:v>2.9666666666666668</c:v>
                </c:pt>
                <c:pt idx="179">
                  <c:v>2.9833333333333334</c:v>
                </c:pt>
                <c:pt idx="180">
                  <c:v>3</c:v>
                </c:pt>
                <c:pt idx="181">
                  <c:v>3.0166666666666666</c:v>
                </c:pt>
                <c:pt idx="182">
                  <c:v>3.0333333333333332</c:v>
                </c:pt>
                <c:pt idx="183">
                  <c:v>3.05</c:v>
                </c:pt>
                <c:pt idx="184">
                  <c:v>3.0666666666666669</c:v>
                </c:pt>
                <c:pt idx="185">
                  <c:v>3.0833333333333335</c:v>
                </c:pt>
                <c:pt idx="186">
                  <c:v>3.1</c:v>
                </c:pt>
                <c:pt idx="187">
                  <c:v>3.1166666666666667</c:v>
                </c:pt>
                <c:pt idx="188">
                  <c:v>3.1333333333333333</c:v>
                </c:pt>
                <c:pt idx="189">
                  <c:v>3.15</c:v>
                </c:pt>
                <c:pt idx="190">
                  <c:v>3.1666666666666665</c:v>
                </c:pt>
                <c:pt idx="191">
                  <c:v>3.1833333333333331</c:v>
                </c:pt>
                <c:pt idx="192">
                  <c:v>3.2</c:v>
                </c:pt>
                <c:pt idx="193">
                  <c:v>3.2166666666666668</c:v>
                </c:pt>
                <c:pt idx="194">
                  <c:v>3.2333333333333334</c:v>
                </c:pt>
                <c:pt idx="195">
                  <c:v>3.25</c:v>
                </c:pt>
                <c:pt idx="196">
                  <c:v>3.2666666666666666</c:v>
                </c:pt>
                <c:pt idx="197">
                  <c:v>3.2833333333333332</c:v>
                </c:pt>
                <c:pt idx="198">
                  <c:v>3.3</c:v>
                </c:pt>
                <c:pt idx="199">
                  <c:v>3.3166666666666669</c:v>
                </c:pt>
                <c:pt idx="200">
                  <c:v>3.3333333333333335</c:v>
                </c:pt>
                <c:pt idx="201">
                  <c:v>3.35</c:v>
                </c:pt>
                <c:pt idx="202">
                  <c:v>3.3666666666666667</c:v>
                </c:pt>
                <c:pt idx="203">
                  <c:v>3.3833333333333333</c:v>
                </c:pt>
                <c:pt idx="204">
                  <c:v>3.4</c:v>
                </c:pt>
                <c:pt idx="205">
                  <c:v>3.4166666666666665</c:v>
                </c:pt>
                <c:pt idx="206">
                  <c:v>3.4333333333333331</c:v>
                </c:pt>
                <c:pt idx="207">
                  <c:v>3.45</c:v>
                </c:pt>
                <c:pt idx="208">
                  <c:v>3.4666666666666668</c:v>
                </c:pt>
                <c:pt idx="209">
                  <c:v>3.4833333333333334</c:v>
                </c:pt>
                <c:pt idx="210">
                  <c:v>3.5</c:v>
                </c:pt>
                <c:pt idx="211">
                  <c:v>3.5166666666666666</c:v>
                </c:pt>
                <c:pt idx="212">
                  <c:v>3.5333333333333332</c:v>
                </c:pt>
                <c:pt idx="213">
                  <c:v>3.55</c:v>
                </c:pt>
                <c:pt idx="214">
                  <c:v>3.5666666666666669</c:v>
                </c:pt>
                <c:pt idx="215">
                  <c:v>3.5833333333333335</c:v>
                </c:pt>
                <c:pt idx="216">
                  <c:v>3.6</c:v>
                </c:pt>
                <c:pt idx="217">
                  <c:v>3.6166666666666667</c:v>
                </c:pt>
                <c:pt idx="218">
                  <c:v>3.6333333333333333</c:v>
                </c:pt>
                <c:pt idx="219">
                  <c:v>3.65</c:v>
                </c:pt>
                <c:pt idx="220">
                  <c:v>3.6666666666666665</c:v>
                </c:pt>
                <c:pt idx="221">
                  <c:v>3.6833333333333331</c:v>
                </c:pt>
                <c:pt idx="222">
                  <c:v>3.7</c:v>
                </c:pt>
                <c:pt idx="223">
                  <c:v>3.7166666666666668</c:v>
                </c:pt>
                <c:pt idx="224">
                  <c:v>3.7333333333333334</c:v>
                </c:pt>
                <c:pt idx="225">
                  <c:v>3.75</c:v>
                </c:pt>
                <c:pt idx="226">
                  <c:v>3.7666666666666666</c:v>
                </c:pt>
                <c:pt idx="227">
                  <c:v>3.7833333333333332</c:v>
                </c:pt>
                <c:pt idx="228">
                  <c:v>3.8</c:v>
                </c:pt>
                <c:pt idx="229">
                  <c:v>3.8166666666666669</c:v>
                </c:pt>
                <c:pt idx="230">
                  <c:v>3.8333333333333335</c:v>
                </c:pt>
                <c:pt idx="231">
                  <c:v>3.85</c:v>
                </c:pt>
                <c:pt idx="232">
                  <c:v>3.8666666666666667</c:v>
                </c:pt>
                <c:pt idx="233">
                  <c:v>3.8833333333333333</c:v>
                </c:pt>
                <c:pt idx="234">
                  <c:v>3.9</c:v>
                </c:pt>
                <c:pt idx="235">
                  <c:v>3.9166666666666665</c:v>
                </c:pt>
                <c:pt idx="236">
                  <c:v>3.9333333333333331</c:v>
                </c:pt>
                <c:pt idx="237">
                  <c:v>3.95</c:v>
                </c:pt>
                <c:pt idx="238">
                  <c:v>3.9666666666666668</c:v>
                </c:pt>
                <c:pt idx="239">
                  <c:v>3.9833333333333334</c:v>
                </c:pt>
                <c:pt idx="240">
                  <c:v>4</c:v>
                </c:pt>
                <c:pt idx="241">
                  <c:v>4.0166666666666666</c:v>
                </c:pt>
                <c:pt idx="242">
                  <c:v>4.0333333333333332</c:v>
                </c:pt>
                <c:pt idx="243">
                  <c:v>4.05</c:v>
                </c:pt>
                <c:pt idx="244">
                  <c:v>4.0666666666666664</c:v>
                </c:pt>
                <c:pt idx="245">
                  <c:v>4.083333333333333</c:v>
                </c:pt>
                <c:pt idx="246">
                  <c:v>4.0999999999999996</c:v>
                </c:pt>
                <c:pt idx="247">
                  <c:v>4.1166666666666663</c:v>
                </c:pt>
                <c:pt idx="248">
                  <c:v>4.1333333333333337</c:v>
                </c:pt>
                <c:pt idx="249">
                  <c:v>4.1500000000000004</c:v>
                </c:pt>
                <c:pt idx="250">
                  <c:v>4.166666666666667</c:v>
                </c:pt>
                <c:pt idx="251">
                  <c:v>4.1833333333333336</c:v>
                </c:pt>
                <c:pt idx="252">
                  <c:v>4.2</c:v>
                </c:pt>
                <c:pt idx="253">
                  <c:v>4.2166666666666668</c:v>
                </c:pt>
                <c:pt idx="254">
                  <c:v>4.2333333333333334</c:v>
                </c:pt>
                <c:pt idx="255">
                  <c:v>4.25</c:v>
                </c:pt>
                <c:pt idx="256">
                  <c:v>4.2666666666666666</c:v>
                </c:pt>
                <c:pt idx="257">
                  <c:v>4.2833333333333332</c:v>
                </c:pt>
                <c:pt idx="258">
                  <c:v>4.3</c:v>
                </c:pt>
                <c:pt idx="259">
                  <c:v>4.3166666666666664</c:v>
                </c:pt>
                <c:pt idx="260">
                  <c:v>4.333333333333333</c:v>
                </c:pt>
                <c:pt idx="261">
                  <c:v>4.3499999999999996</c:v>
                </c:pt>
                <c:pt idx="262">
                  <c:v>4.3666666666666663</c:v>
                </c:pt>
                <c:pt idx="263">
                  <c:v>4.3833333333333337</c:v>
                </c:pt>
                <c:pt idx="264">
                  <c:v>4.4000000000000004</c:v>
                </c:pt>
                <c:pt idx="265">
                  <c:v>4.416666666666667</c:v>
                </c:pt>
                <c:pt idx="266">
                  <c:v>4.4333333333333336</c:v>
                </c:pt>
                <c:pt idx="267">
                  <c:v>4.45</c:v>
                </c:pt>
                <c:pt idx="268">
                  <c:v>4.4666666666666668</c:v>
                </c:pt>
                <c:pt idx="269">
                  <c:v>4.4833333333333334</c:v>
                </c:pt>
                <c:pt idx="270">
                  <c:v>4.5</c:v>
                </c:pt>
                <c:pt idx="271">
                  <c:v>4.5166666666666666</c:v>
                </c:pt>
                <c:pt idx="272">
                  <c:v>4.5333333333333332</c:v>
                </c:pt>
                <c:pt idx="273">
                  <c:v>4.55</c:v>
                </c:pt>
                <c:pt idx="274">
                  <c:v>4.5666666666666664</c:v>
                </c:pt>
                <c:pt idx="275">
                  <c:v>4.583333333333333</c:v>
                </c:pt>
                <c:pt idx="276">
                  <c:v>4.5999999999999996</c:v>
                </c:pt>
                <c:pt idx="277">
                  <c:v>4.6166666666666663</c:v>
                </c:pt>
                <c:pt idx="278">
                  <c:v>4.6333333333333337</c:v>
                </c:pt>
                <c:pt idx="279">
                  <c:v>4.6500000000000004</c:v>
                </c:pt>
                <c:pt idx="280">
                  <c:v>4.666666666666667</c:v>
                </c:pt>
                <c:pt idx="281">
                  <c:v>4.6833333333333336</c:v>
                </c:pt>
                <c:pt idx="282">
                  <c:v>4.7</c:v>
                </c:pt>
                <c:pt idx="283">
                  <c:v>4.7166666666666668</c:v>
                </c:pt>
                <c:pt idx="284">
                  <c:v>4.7333333333333334</c:v>
                </c:pt>
                <c:pt idx="285">
                  <c:v>4.75</c:v>
                </c:pt>
                <c:pt idx="286">
                  <c:v>4.7666666666666666</c:v>
                </c:pt>
                <c:pt idx="287">
                  <c:v>4.7833333333333332</c:v>
                </c:pt>
                <c:pt idx="288">
                  <c:v>4.8</c:v>
                </c:pt>
                <c:pt idx="289">
                  <c:v>4.8166666666666664</c:v>
                </c:pt>
                <c:pt idx="290">
                  <c:v>4.833333333333333</c:v>
                </c:pt>
                <c:pt idx="291">
                  <c:v>4.8499999999999996</c:v>
                </c:pt>
                <c:pt idx="292">
                  <c:v>4.8666666666666663</c:v>
                </c:pt>
                <c:pt idx="293">
                  <c:v>4.8833333333333337</c:v>
                </c:pt>
                <c:pt idx="294">
                  <c:v>4.9000000000000004</c:v>
                </c:pt>
                <c:pt idx="295">
                  <c:v>4.916666666666667</c:v>
                </c:pt>
                <c:pt idx="296">
                  <c:v>4.9333333333333336</c:v>
                </c:pt>
                <c:pt idx="297">
                  <c:v>4.95</c:v>
                </c:pt>
                <c:pt idx="298">
                  <c:v>4.9666666666666668</c:v>
                </c:pt>
                <c:pt idx="299">
                  <c:v>4.9833333333333334</c:v>
                </c:pt>
                <c:pt idx="300">
                  <c:v>5</c:v>
                </c:pt>
                <c:pt idx="301">
                  <c:v>5.0166666666666666</c:v>
                </c:pt>
                <c:pt idx="302">
                  <c:v>5.0333333333333332</c:v>
                </c:pt>
                <c:pt idx="303">
                  <c:v>5.05</c:v>
                </c:pt>
                <c:pt idx="304">
                  <c:v>5.0666666666666664</c:v>
                </c:pt>
                <c:pt idx="305">
                  <c:v>5.083333333333333</c:v>
                </c:pt>
                <c:pt idx="306">
                  <c:v>5.0999999999999996</c:v>
                </c:pt>
                <c:pt idx="307">
                  <c:v>5.1166666666666663</c:v>
                </c:pt>
                <c:pt idx="308">
                  <c:v>5.1333333333333337</c:v>
                </c:pt>
                <c:pt idx="309">
                  <c:v>5.15</c:v>
                </c:pt>
                <c:pt idx="310">
                  <c:v>5.166666666666667</c:v>
                </c:pt>
                <c:pt idx="311">
                  <c:v>5.1833333333333336</c:v>
                </c:pt>
                <c:pt idx="312">
                  <c:v>5.2</c:v>
                </c:pt>
                <c:pt idx="313">
                  <c:v>5.2166666666666668</c:v>
                </c:pt>
                <c:pt idx="314">
                  <c:v>5.2333333333333334</c:v>
                </c:pt>
                <c:pt idx="315">
                  <c:v>5.25</c:v>
                </c:pt>
                <c:pt idx="316">
                  <c:v>5.2666666666666666</c:v>
                </c:pt>
                <c:pt idx="317">
                  <c:v>5.2833333333333332</c:v>
                </c:pt>
                <c:pt idx="318">
                  <c:v>5.3</c:v>
                </c:pt>
                <c:pt idx="319">
                  <c:v>5.3166666666666664</c:v>
                </c:pt>
                <c:pt idx="320">
                  <c:v>5.333333333333333</c:v>
                </c:pt>
                <c:pt idx="321">
                  <c:v>5.35</c:v>
                </c:pt>
                <c:pt idx="322">
                  <c:v>5.3666666666666663</c:v>
                </c:pt>
                <c:pt idx="323">
                  <c:v>5.3833333333333337</c:v>
                </c:pt>
                <c:pt idx="324">
                  <c:v>5.4</c:v>
                </c:pt>
                <c:pt idx="325">
                  <c:v>5.416666666666667</c:v>
                </c:pt>
                <c:pt idx="326">
                  <c:v>5.4333333333333336</c:v>
                </c:pt>
                <c:pt idx="327">
                  <c:v>5.45</c:v>
                </c:pt>
                <c:pt idx="328">
                  <c:v>5.4666666666666668</c:v>
                </c:pt>
                <c:pt idx="329">
                  <c:v>5.4833333333333334</c:v>
                </c:pt>
                <c:pt idx="330">
                  <c:v>5.5</c:v>
                </c:pt>
                <c:pt idx="331">
                  <c:v>5.5166666666666666</c:v>
                </c:pt>
                <c:pt idx="332">
                  <c:v>5.5333333333333332</c:v>
                </c:pt>
                <c:pt idx="333">
                  <c:v>5.55</c:v>
                </c:pt>
                <c:pt idx="334">
                  <c:v>5.5666666666666664</c:v>
                </c:pt>
                <c:pt idx="335">
                  <c:v>5.583333333333333</c:v>
                </c:pt>
                <c:pt idx="336">
                  <c:v>5.6</c:v>
                </c:pt>
                <c:pt idx="337">
                  <c:v>5.6166666666666663</c:v>
                </c:pt>
                <c:pt idx="338">
                  <c:v>5.6333333333333337</c:v>
                </c:pt>
                <c:pt idx="339">
                  <c:v>5.65</c:v>
                </c:pt>
                <c:pt idx="340">
                  <c:v>5.666666666666667</c:v>
                </c:pt>
                <c:pt idx="341">
                  <c:v>5.6833333333333336</c:v>
                </c:pt>
                <c:pt idx="342">
                  <c:v>5.7</c:v>
                </c:pt>
                <c:pt idx="343">
                  <c:v>5.7166666666666668</c:v>
                </c:pt>
                <c:pt idx="344">
                  <c:v>5.7333333333333334</c:v>
                </c:pt>
                <c:pt idx="345">
                  <c:v>5.75</c:v>
                </c:pt>
                <c:pt idx="346">
                  <c:v>5.7666666666666666</c:v>
                </c:pt>
                <c:pt idx="347">
                  <c:v>5.7833333333333332</c:v>
                </c:pt>
                <c:pt idx="348">
                  <c:v>5.8</c:v>
                </c:pt>
                <c:pt idx="349">
                  <c:v>5.8166666666666664</c:v>
                </c:pt>
                <c:pt idx="350">
                  <c:v>5.833333333333333</c:v>
                </c:pt>
                <c:pt idx="351">
                  <c:v>5.85</c:v>
                </c:pt>
                <c:pt idx="352">
                  <c:v>5.8666666666666663</c:v>
                </c:pt>
                <c:pt idx="353">
                  <c:v>5.8833333333333337</c:v>
                </c:pt>
                <c:pt idx="354">
                  <c:v>5.9</c:v>
                </c:pt>
                <c:pt idx="355">
                  <c:v>5.916666666666667</c:v>
                </c:pt>
                <c:pt idx="356">
                  <c:v>5.9333333333333336</c:v>
                </c:pt>
                <c:pt idx="357">
                  <c:v>5.95</c:v>
                </c:pt>
                <c:pt idx="358">
                  <c:v>5.9666666666666668</c:v>
                </c:pt>
                <c:pt idx="359">
                  <c:v>5.9833333333333334</c:v>
                </c:pt>
                <c:pt idx="360">
                  <c:v>6</c:v>
                </c:pt>
                <c:pt idx="361">
                  <c:v>6.0166666666666666</c:v>
                </c:pt>
                <c:pt idx="362">
                  <c:v>6.0333333333333332</c:v>
                </c:pt>
                <c:pt idx="363">
                  <c:v>6.05</c:v>
                </c:pt>
                <c:pt idx="364">
                  <c:v>6.0666666666666664</c:v>
                </c:pt>
                <c:pt idx="365">
                  <c:v>6.083333333333333</c:v>
                </c:pt>
                <c:pt idx="366">
                  <c:v>6.1</c:v>
                </c:pt>
                <c:pt idx="367">
                  <c:v>6.1166666666666663</c:v>
                </c:pt>
                <c:pt idx="368">
                  <c:v>6.1333333333333337</c:v>
                </c:pt>
                <c:pt idx="369">
                  <c:v>6.15</c:v>
                </c:pt>
                <c:pt idx="370">
                  <c:v>6.166666666666667</c:v>
                </c:pt>
                <c:pt idx="371">
                  <c:v>6.1833333333333336</c:v>
                </c:pt>
                <c:pt idx="372">
                  <c:v>6.2</c:v>
                </c:pt>
                <c:pt idx="373">
                  <c:v>6.2166666666666668</c:v>
                </c:pt>
                <c:pt idx="374">
                  <c:v>6.2333333333333334</c:v>
                </c:pt>
                <c:pt idx="375">
                  <c:v>6.25</c:v>
                </c:pt>
                <c:pt idx="376">
                  <c:v>6.2666666666666666</c:v>
                </c:pt>
                <c:pt idx="377">
                  <c:v>6.2833333333333332</c:v>
                </c:pt>
                <c:pt idx="378">
                  <c:v>6.3</c:v>
                </c:pt>
                <c:pt idx="379">
                  <c:v>6.3166666666666664</c:v>
                </c:pt>
                <c:pt idx="380">
                  <c:v>6.333333333333333</c:v>
                </c:pt>
                <c:pt idx="381">
                  <c:v>6.35</c:v>
                </c:pt>
                <c:pt idx="382">
                  <c:v>6.3666666666666663</c:v>
                </c:pt>
                <c:pt idx="383">
                  <c:v>6.3833333333333337</c:v>
                </c:pt>
                <c:pt idx="384">
                  <c:v>6.4</c:v>
                </c:pt>
                <c:pt idx="385">
                  <c:v>6.416666666666667</c:v>
                </c:pt>
                <c:pt idx="386">
                  <c:v>6.4333333333333336</c:v>
                </c:pt>
                <c:pt idx="387">
                  <c:v>6.45</c:v>
                </c:pt>
                <c:pt idx="388">
                  <c:v>6.4666666666666668</c:v>
                </c:pt>
                <c:pt idx="389">
                  <c:v>6.4833333333333334</c:v>
                </c:pt>
                <c:pt idx="390">
                  <c:v>6.5</c:v>
                </c:pt>
                <c:pt idx="391">
                  <c:v>6.5166666666666666</c:v>
                </c:pt>
                <c:pt idx="392">
                  <c:v>6.5333333333333332</c:v>
                </c:pt>
                <c:pt idx="393">
                  <c:v>6.55</c:v>
                </c:pt>
                <c:pt idx="394">
                  <c:v>6.5666666666666664</c:v>
                </c:pt>
                <c:pt idx="395">
                  <c:v>6.583333333333333</c:v>
                </c:pt>
                <c:pt idx="396">
                  <c:v>6.6</c:v>
                </c:pt>
                <c:pt idx="397">
                  <c:v>6.6166666666666663</c:v>
                </c:pt>
                <c:pt idx="398">
                  <c:v>6.6333333333333337</c:v>
                </c:pt>
                <c:pt idx="399">
                  <c:v>6.65</c:v>
                </c:pt>
                <c:pt idx="400">
                  <c:v>6.666666666666667</c:v>
                </c:pt>
                <c:pt idx="401">
                  <c:v>6.6833333333333336</c:v>
                </c:pt>
                <c:pt idx="402">
                  <c:v>6.7</c:v>
                </c:pt>
                <c:pt idx="403">
                  <c:v>6.7166666666666668</c:v>
                </c:pt>
                <c:pt idx="404">
                  <c:v>6.7333333333333334</c:v>
                </c:pt>
                <c:pt idx="405">
                  <c:v>6.75</c:v>
                </c:pt>
                <c:pt idx="406">
                  <c:v>6.7666666666666666</c:v>
                </c:pt>
                <c:pt idx="407">
                  <c:v>6.7833333333333332</c:v>
                </c:pt>
                <c:pt idx="408">
                  <c:v>6.8</c:v>
                </c:pt>
                <c:pt idx="409">
                  <c:v>6.8166666666666664</c:v>
                </c:pt>
                <c:pt idx="410">
                  <c:v>6.833333333333333</c:v>
                </c:pt>
                <c:pt idx="411">
                  <c:v>6.85</c:v>
                </c:pt>
                <c:pt idx="412">
                  <c:v>6.8666666666666663</c:v>
                </c:pt>
                <c:pt idx="413">
                  <c:v>6.8833333333333337</c:v>
                </c:pt>
                <c:pt idx="414">
                  <c:v>6.9</c:v>
                </c:pt>
                <c:pt idx="415">
                  <c:v>6.916666666666667</c:v>
                </c:pt>
                <c:pt idx="416">
                  <c:v>6.9333333333333336</c:v>
                </c:pt>
                <c:pt idx="417">
                  <c:v>6.95</c:v>
                </c:pt>
                <c:pt idx="418">
                  <c:v>6.9666666666666668</c:v>
                </c:pt>
                <c:pt idx="419">
                  <c:v>6.9833333333333334</c:v>
                </c:pt>
                <c:pt idx="420">
                  <c:v>7</c:v>
                </c:pt>
                <c:pt idx="421">
                  <c:v>7.0166666666666666</c:v>
                </c:pt>
                <c:pt idx="422">
                  <c:v>7.0333333333333332</c:v>
                </c:pt>
                <c:pt idx="423">
                  <c:v>7.05</c:v>
                </c:pt>
                <c:pt idx="424">
                  <c:v>7.0666666666666664</c:v>
                </c:pt>
                <c:pt idx="425">
                  <c:v>7.083333333333333</c:v>
                </c:pt>
                <c:pt idx="426">
                  <c:v>7.1</c:v>
                </c:pt>
                <c:pt idx="427">
                  <c:v>7.1166666666666663</c:v>
                </c:pt>
                <c:pt idx="428">
                  <c:v>7.1333333333333337</c:v>
                </c:pt>
                <c:pt idx="429">
                  <c:v>7.15</c:v>
                </c:pt>
                <c:pt idx="430">
                  <c:v>7.166666666666667</c:v>
                </c:pt>
                <c:pt idx="431">
                  <c:v>7.1833333333333336</c:v>
                </c:pt>
                <c:pt idx="432">
                  <c:v>7.2</c:v>
                </c:pt>
                <c:pt idx="433">
                  <c:v>7.2166666666666668</c:v>
                </c:pt>
                <c:pt idx="434">
                  <c:v>7.2333333333333334</c:v>
                </c:pt>
                <c:pt idx="435">
                  <c:v>7.25</c:v>
                </c:pt>
                <c:pt idx="436">
                  <c:v>7.2666666666666666</c:v>
                </c:pt>
                <c:pt idx="437">
                  <c:v>7.2833333333333332</c:v>
                </c:pt>
                <c:pt idx="438">
                  <c:v>7.3</c:v>
                </c:pt>
                <c:pt idx="439">
                  <c:v>7.3166666666666664</c:v>
                </c:pt>
                <c:pt idx="440">
                  <c:v>7.333333333333333</c:v>
                </c:pt>
                <c:pt idx="441">
                  <c:v>7.35</c:v>
                </c:pt>
                <c:pt idx="442">
                  <c:v>7.3666666666666663</c:v>
                </c:pt>
                <c:pt idx="443">
                  <c:v>7.3833333333333337</c:v>
                </c:pt>
                <c:pt idx="444">
                  <c:v>7.4</c:v>
                </c:pt>
                <c:pt idx="445">
                  <c:v>7.416666666666667</c:v>
                </c:pt>
                <c:pt idx="446">
                  <c:v>7.4333333333333336</c:v>
                </c:pt>
                <c:pt idx="447">
                  <c:v>7.45</c:v>
                </c:pt>
                <c:pt idx="448">
                  <c:v>7.4666666666666668</c:v>
                </c:pt>
                <c:pt idx="449">
                  <c:v>7.4833333333333334</c:v>
                </c:pt>
                <c:pt idx="450">
                  <c:v>7.5</c:v>
                </c:pt>
                <c:pt idx="451">
                  <c:v>7.5166666666666666</c:v>
                </c:pt>
                <c:pt idx="452">
                  <c:v>7.5333333333333332</c:v>
                </c:pt>
                <c:pt idx="453">
                  <c:v>7.55</c:v>
                </c:pt>
                <c:pt idx="454">
                  <c:v>7.5666666666666664</c:v>
                </c:pt>
                <c:pt idx="455">
                  <c:v>7.583333333333333</c:v>
                </c:pt>
                <c:pt idx="456">
                  <c:v>7.6</c:v>
                </c:pt>
                <c:pt idx="457">
                  <c:v>7.6166666666666663</c:v>
                </c:pt>
                <c:pt idx="458">
                  <c:v>7.6333333333333337</c:v>
                </c:pt>
                <c:pt idx="459">
                  <c:v>7.65</c:v>
                </c:pt>
                <c:pt idx="460">
                  <c:v>7.666666666666667</c:v>
                </c:pt>
                <c:pt idx="461">
                  <c:v>7.6833333333333336</c:v>
                </c:pt>
                <c:pt idx="462">
                  <c:v>7.7</c:v>
                </c:pt>
                <c:pt idx="463">
                  <c:v>7.7166666666666668</c:v>
                </c:pt>
                <c:pt idx="464">
                  <c:v>7.7333333333333334</c:v>
                </c:pt>
                <c:pt idx="465">
                  <c:v>7.75</c:v>
                </c:pt>
                <c:pt idx="466">
                  <c:v>7.7666666666666666</c:v>
                </c:pt>
                <c:pt idx="467">
                  <c:v>7.7833333333333332</c:v>
                </c:pt>
                <c:pt idx="468">
                  <c:v>7.8</c:v>
                </c:pt>
                <c:pt idx="469">
                  <c:v>7.8166666666666664</c:v>
                </c:pt>
                <c:pt idx="470">
                  <c:v>7.833333333333333</c:v>
                </c:pt>
                <c:pt idx="471">
                  <c:v>7.85</c:v>
                </c:pt>
                <c:pt idx="472">
                  <c:v>7.8666666666666663</c:v>
                </c:pt>
                <c:pt idx="473">
                  <c:v>7.8833333333333337</c:v>
                </c:pt>
                <c:pt idx="474">
                  <c:v>7.9</c:v>
                </c:pt>
                <c:pt idx="475">
                  <c:v>7.916666666666667</c:v>
                </c:pt>
                <c:pt idx="476">
                  <c:v>7.9333333333333336</c:v>
                </c:pt>
                <c:pt idx="477">
                  <c:v>7.95</c:v>
                </c:pt>
                <c:pt idx="478">
                  <c:v>7.9666666666666668</c:v>
                </c:pt>
                <c:pt idx="479">
                  <c:v>7.9833333333333334</c:v>
                </c:pt>
                <c:pt idx="480">
                  <c:v>8</c:v>
                </c:pt>
                <c:pt idx="481">
                  <c:v>8.0166666666666675</c:v>
                </c:pt>
                <c:pt idx="482">
                  <c:v>8.0333333333333332</c:v>
                </c:pt>
                <c:pt idx="483">
                  <c:v>8.0500000000000007</c:v>
                </c:pt>
                <c:pt idx="484">
                  <c:v>8.0666666666666664</c:v>
                </c:pt>
                <c:pt idx="485">
                  <c:v>8.0833333333333339</c:v>
                </c:pt>
                <c:pt idx="486">
                  <c:v>8.1</c:v>
                </c:pt>
                <c:pt idx="487">
                  <c:v>8.1166666666666671</c:v>
                </c:pt>
                <c:pt idx="488">
                  <c:v>8.1333333333333329</c:v>
                </c:pt>
                <c:pt idx="489">
                  <c:v>8.15</c:v>
                </c:pt>
                <c:pt idx="490">
                  <c:v>8.1666666666666661</c:v>
                </c:pt>
                <c:pt idx="491">
                  <c:v>8.1833333333333336</c:v>
                </c:pt>
                <c:pt idx="492">
                  <c:v>8.1999999999999993</c:v>
                </c:pt>
                <c:pt idx="493">
                  <c:v>8.2166666666666668</c:v>
                </c:pt>
                <c:pt idx="494">
                  <c:v>8.2333333333333325</c:v>
                </c:pt>
                <c:pt idx="495">
                  <c:v>8.25</c:v>
                </c:pt>
                <c:pt idx="496">
                  <c:v>8.2666666666666675</c:v>
                </c:pt>
                <c:pt idx="497">
                  <c:v>8.2833333333333332</c:v>
                </c:pt>
                <c:pt idx="498">
                  <c:v>8.3000000000000007</c:v>
                </c:pt>
                <c:pt idx="499">
                  <c:v>8.3166666666666664</c:v>
                </c:pt>
                <c:pt idx="500">
                  <c:v>8.3333333333333339</c:v>
                </c:pt>
                <c:pt idx="501">
                  <c:v>8.35</c:v>
                </c:pt>
                <c:pt idx="502">
                  <c:v>8.3666666666666671</c:v>
                </c:pt>
                <c:pt idx="503">
                  <c:v>8.3833333333333329</c:v>
                </c:pt>
                <c:pt idx="504">
                  <c:v>8.4</c:v>
                </c:pt>
                <c:pt idx="505">
                  <c:v>8.4166666666666661</c:v>
                </c:pt>
                <c:pt idx="506">
                  <c:v>8.4333333333333336</c:v>
                </c:pt>
                <c:pt idx="507">
                  <c:v>8.4499999999999993</c:v>
                </c:pt>
                <c:pt idx="508">
                  <c:v>8.4666666666666668</c:v>
                </c:pt>
                <c:pt idx="509">
                  <c:v>8.4833333333333325</c:v>
                </c:pt>
                <c:pt idx="510">
                  <c:v>8.5</c:v>
                </c:pt>
                <c:pt idx="511">
                  <c:v>8.5166666666666675</c:v>
                </c:pt>
                <c:pt idx="512">
                  <c:v>8.5333333333333332</c:v>
                </c:pt>
                <c:pt idx="513">
                  <c:v>8.5500000000000007</c:v>
                </c:pt>
                <c:pt idx="514">
                  <c:v>8.5666666666666664</c:v>
                </c:pt>
                <c:pt idx="515">
                  <c:v>8.5833333333333339</c:v>
                </c:pt>
                <c:pt idx="516">
                  <c:v>8.6</c:v>
                </c:pt>
                <c:pt idx="517">
                  <c:v>8.6166666666666671</c:v>
                </c:pt>
                <c:pt idx="518">
                  <c:v>8.6333333333333329</c:v>
                </c:pt>
                <c:pt idx="519">
                  <c:v>8.65</c:v>
                </c:pt>
                <c:pt idx="520">
                  <c:v>8.6666666666666661</c:v>
                </c:pt>
                <c:pt idx="521">
                  <c:v>8.6833333333333336</c:v>
                </c:pt>
                <c:pt idx="522">
                  <c:v>8.6999999999999993</c:v>
                </c:pt>
                <c:pt idx="523">
                  <c:v>8.7166666666666668</c:v>
                </c:pt>
                <c:pt idx="524">
                  <c:v>8.7333333333333325</c:v>
                </c:pt>
                <c:pt idx="525">
                  <c:v>8.75</c:v>
                </c:pt>
                <c:pt idx="526">
                  <c:v>8.7666666666666675</c:v>
                </c:pt>
                <c:pt idx="527">
                  <c:v>8.7833333333333332</c:v>
                </c:pt>
                <c:pt idx="528">
                  <c:v>8.8000000000000007</c:v>
                </c:pt>
                <c:pt idx="529">
                  <c:v>8.8166666666666664</c:v>
                </c:pt>
                <c:pt idx="530">
                  <c:v>8.8333333333333339</c:v>
                </c:pt>
                <c:pt idx="531">
                  <c:v>8.85</c:v>
                </c:pt>
                <c:pt idx="532">
                  <c:v>8.8666666666666671</c:v>
                </c:pt>
                <c:pt idx="533">
                  <c:v>8.8833333333333329</c:v>
                </c:pt>
                <c:pt idx="534">
                  <c:v>8.9</c:v>
                </c:pt>
                <c:pt idx="535">
                  <c:v>8.9166666666666661</c:v>
                </c:pt>
                <c:pt idx="536">
                  <c:v>8.9333333333333336</c:v>
                </c:pt>
                <c:pt idx="537">
                  <c:v>8.9499999999999993</c:v>
                </c:pt>
                <c:pt idx="538">
                  <c:v>8.9666666666666668</c:v>
                </c:pt>
                <c:pt idx="539">
                  <c:v>8.9833333333333325</c:v>
                </c:pt>
                <c:pt idx="540">
                  <c:v>9</c:v>
                </c:pt>
                <c:pt idx="541">
                  <c:v>9.0166666666666675</c:v>
                </c:pt>
                <c:pt idx="542">
                  <c:v>9.0333333333333332</c:v>
                </c:pt>
                <c:pt idx="543">
                  <c:v>9.0500000000000007</c:v>
                </c:pt>
                <c:pt idx="544">
                  <c:v>9.0666666666666664</c:v>
                </c:pt>
                <c:pt idx="545">
                  <c:v>9.0833333333333339</c:v>
                </c:pt>
                <c:pt idx="546">
                  <c:v>9.1</c:v>
                </c:pt>
                <c:pt idx="547">
                  <c:v>9.1166666666666671</c:v>
                </c:pt>
                <c:pt idx="548">
                  <c:v>9.1333333333333329</c:v>
                </c:pt>
                <c:pt idx="549">
                  <c:v>9.15</c:v>
                </c:pt>
                <c:pt idx="550">
                  <c:v>9.1666666666666661</c:v>
                </c:pt>
                <c:pt idx="551">
                  <c:v>9.1833333333333336</c:v>
                </c:pt>
                <c:pt idx="552">
                  <c:v>9.1999999999999993</c:v>
                </c:pt>
                <c:pt idx="553">
                  <c:v>9.2166666666666668</c:v>
                </c:pt>
                <c:pt idx="554">
                  <c:v>9.2333333333333325</c:v>
                </c:pt>
                <c:pt idx="555">
                  <c:v>9.25</c:v>
                </c:pt>
                <c:pt idx="556">
                  <c:v>9.2666666666666675</c:v>
                </c:pt>
                <c:pt idx="557">
                  <c:v>9.2833333333333332</c:v>
                </c:pt>
                <c:pt idx="558">
                  <c:v>9.3000000000000007</c:v>
                </c:pt>
                <c:pt idx="559">
                  <c:v>9.3166666666666664</c:v>
                </c:pt>
                <c:pt idx="560">
                  <c:v>9.3333333333333339</c:v>
                </c:pt>
                <c:pt idx="561">
                  <c:v>9.35</c:v>
                </c:pt>
                <c:pt idx="562">
                  <c:v>9.3666666666666671</c:v>
                </c:pt>
                <c:pt idx="563">
                  <c:v>9.3833333333333329</c:v>
                </c:pt>
                <c:pt idx="564">
                  <c:v>9.4</c:v>
                </c:pt>
                <c:pt idx="565">
                  <c:v>9.4166666666666661</c:v>
                </c:pt>
                <c:pt idx="566">
                  <c:v>9.4333333333333336</c:v>
                </c:pt>
                <c:pt idx="567">
                  <c:v>9.4499999999999993</c:v>
                </c:pt>
                <c:pt idx="568">
                  <c:v>9.4666666666666668</c:v>
                </c:pt>
                <c:pt idx="569">
                  <c:v>9.4833333333333325</c:v>
                </c:pt>
                <c:pt idx="570">
                  <c:v>9.5</c:v>
                </c:pt>
                <c:pt idx="571">
                  <c:v>9.5166666666666675</c:v>
                </c:pt>
                <c:pt idx="572">
                  <c:v>9.5333333333333332</c:v>
                </c:pt>
                <c:pt idx="573">
                  <c:v>9.5500000000000007</c:v>
                </c:pt>
                <c:pt idx="574">
                  <c:v>9.5666666666666664</c:v>
                </c:pt>
                <c:pt idx="575">
                  <c:v>9.5833333333333339</c:v>
                </c:pt>
                <c:pt idx="576">
                  <c:v>9.6</c:v>
                </c:pt>
                <c:pt idx="577">
                  <c:v>9.6166666666666671</c:v>
                </c:pt>
                <c:pt idx="578">
                  <c:v>9.6333333333333329</c:v>
                </c:pt>
                <c:pt idx="579">
                  <c:v>9.65</c:v>
                </c:pt>
                <c:pt idx="580">
                  <c:v>9.6666666666666661</c:v>
                </c:pt>
                <c:pt idx="581">
                  <c:v>9.6833333333333336</c:v>
                </c:pt>
                <c:pt idx="582">
                  <c:v>9.6999999999999993</c:v>
                </c:pt>
                <c:pt idx="583">
                  <c:v>9.7166666666666668</c:v>
                </c:pt>
                <c:pt idx="584">
                  <c:v>9.7333333333333325</c:v>
                </c:pt>
                <c:pt idx="585">
                  <c:v>9.75</c:v>
                </c:pt>
                <c:pt idx="586">
                  <c:v>9.7666666666666675</c:v>
                </c:pt>
                <c:pt idx="587">
                  <c:v>9.7833333333333332</c:v>
                </c:pt>
                <c:pt idx="588">
                  <c:v>9.8000000000000007</c:v>
                </c:pt>
                <c:pt idx="589">
                  <c:v>9.8166666666666664</c:v>
                </c:pt>
                <c:pt idx="590">
                  <c:v>9.8333333333333339</c:v>
                </c:pt>
                <c:pt idx="591">
                  <c:v>9.85</c:v>
                </c:pt>
                <c:pt idx="592">
                  <c:v>9.8666666666666671</c:v>
                </c:pt>
                <c:pt idx="593">
                  <c:v>9.8833333333333329</c:v>
                </c:pt>
                <c:pt idx="594">
                  <c:v>9.9</c:v>
                </c:pt>
                <c:pt idx="595">
                  <c:v>9.9166666666666661</c:v>
                </c:pt>
                <c:pt idx="596">
                  <c:v>9.9333333333333336</c:v>
                </c:pt>
                <c:pt idx="597">
                  <c:v>9.9499999999999993</c:v>
                </c:pt>
                <c:pt idx="598">
                  <c:v>9.9666666666666668</c:v>
                </c:pt>
                <c:pt idx="599">
                  <c:v>9.9833333333333325</c:v>
                </c:pt>
                <c:pt idx="600">
                  <c:v>10</c:v>
                </c:pt>
                <c:pt idx="601">
                  <c:v>10.016666666666667</c:v>
                </c:pt>
                <c:pt idx="602">
                  <c:v>10.033333333333333</c:v>
                </c:pt>
                <c:pt idx="603">
                  <c:v>10.050000000000001</c:v>
                </c:pt>
                <c:pt idx="604">
                  <c:v>10.066666666666666</c:v>
                </c:pt>
                <c:pt idx="605">
                  <c:v>10.083333333333334</c:v>
                </c:pt>
                <c:pt idx="606">
                  <c:v>10.1</c:v>
                </c:pt>
                <c:pt idx="607">
                  <c:v>10.116666666666667</c:v>
                </c:pt>
                <c:pt idx="608">
                  <c:v>10.133333333333333</c:v>
                </c:pt>
                <c:pt idx="609">
                  <c:v>10.15</c:v>
                </c:pt>
                <c:pt idx="610">
                  <c:v>10.166666666666666</c:v>
                </c:pt>
                <c:pt idx="611">
                  <c:v>10.183333333333334</c:v>
                </c:pt>
                <c:pt idx="612">
                  <c:v>10.199999999999999</c:v>
                </c:pt>
                <c:pt idx="613">
                  <c:v>10.216666666666667</c:v>
                </c:pt>
                <c:pt idx="614">
                  <c:v>10.233333333333333</c:v>
                </c:pt>
                <c:pt idx="615">
                  <c:v>10.25</c:v>
                </c:pt>
                <c:pt idx="616">
                  <c:v>10.266666666666667</c:v>
                </c:pt>
                <c:pt idx="617">
                  <c:v>10.283333333333333</c:v>
                </c:pt>
                <c:pt idx="618">
                  <c:v>10.3</c:v>
                </c:pt>
                <c:pt idx="619">
                  <c:v>10.316666666666666</c:v>
                </c:pt>
                <c:pt idx="620">
                  <c:v>10.333333333333334</c:v>
                </c:pt>
                <c:pt idx="621">
                  <c:v>10.35</c:v>
                </c:pt>
                <c:pt idx="622">
                  <c:v>10.366666666666667</c:v>
                </c:pt>
                <c:pt idx="623">
                  <c:v>10.383333333333333</c:v>
                </c:pt>
                <c:pt idx="624">
                  <c:v>10.4</c:v>
                </c:pt>
                <c:pt idx="625">
                  <c:v>10.416666666666666</c:v>
                </c:pt>
                <c:pt idx="626">
                  <c:v>10.433333333333334</c:v>
                </c:pt>
                <c:pt idx="627">
                  <c:v>10.45</c:v>
                </c:pt>
                <c:pt idx="628">
                  <c:v>10.466666666666667</c:v>
                </c:pt>
                <c:pt idx="629">
                  <c:v>10.483333333333333</c:v>
                </c:pt>
                <c:pt idx="630">
                  <c:v>10.5</c:v>
                </c:pt>
                <c:pt idx="631">
                  <c:v>10.516666666666667</c:v>
                </c:pt>
                <c:pt idx="632">
                  <c:v>10.533333333333333</c:v>
                </c:pt>
                <c:pt idx="633">
                  <c:v>10.55</c:v>
                </c:pt>
                <c:pt idx="634">
                  <c:v>10.566666666666666</c:v>
                </c:pt>
                <c:pt idx="635">
                  <c:v>10.583333333333334</c:v>
                </c:pt>
                <c:pt idx="636">
                  <c:v>10.6</c:v>
                </c:pt>
                <c:pt idx="637">
                  <c:v>10.616666666666667</c:v>
                </c:pt>
                <c:pt idx="638">
                  <c:v>10.633333333333333</c:v>
                </c:pt>
                <c:pt idx="639">
                  <c:v>10.65</c:v>
                </c:pt>
                <c:pt idx="640">
                  <c:v>10.666666666666666</c:v>
                </c:pt>
                <c:pt idx="641">
                  <c:v>10.683333333333334</c:v>
                </c:pt>
                <c:pt idx="642">
                  <c:v>10.7</c:v>
                </c:pt>
                <c:pt idx="643">
                  <c:v>10.716666666666667</c:v>
                </c:pt>
                <c:pt idx="644">
                  <c:v>10.733333333333333</c:v>
                </c:pt>
                <c:pt idx="645">
                  <c:v>10.75</c:v>
                </c:pt>
                <c:pt idx="646">
                  <c:v>10.766666666666667</c:v>
                </c:pt>
                <c:pt idx="647">
                  <c:v>10.783333333333333</c:v>
                </c:pt>
                <c:pt idx="648">
                  <c:v>10.8</c:v>
                </c:pt>
                <c:pt idx="649">
                  <c:v>10.816666666666666</c:v>
                </c:pt>
                <c:pt idx="650">
                  <c:v>10.833333333333334</c:v>
                </c:pt>
                <c:pt idx="651">
                  <c:v>10.85</c:v>
                </c:pt>
                <c:pt idx="652">
                  <c:v>10.866666666666667</c:v>
                </c:pt>
                <c:pt idx="653">
                  <c:v>10.883333333333333</c:v>
                </c:pt>
                <c:pt idx="654">
                  <c:v>10.9</c:v>
                </c:pt>
                <c:pt idx="655">
                  <c:v>10.916666666666666</c:v>
                </c:pt>
                <c:pt idx="656">
                  <c:v>10.933333333333334</c:v>
                </c:pt>
                <c:pt idx="657">
                  <c:v>10.95</c:v>
                </c:pt>
                <c:pt idx="658">
                  <c:v>10.966666666666667</c:v>
                </c:pt>
                <c:pt idx="659">
                  <c:v>10.983333333333333</c:v>
                </c:pt>
                <c:pt idx="660">
                  <c:v>11</c:v>
                </c:pt>
                <c:pt idx="661">
                  <c:v>11.016666666666667</c:v>
                </c:pt>
                <c:pt idx="662">
                  <c:v>11.033333333333333</c:v>
                </c:pt>
                <c:pt idx="663">
                  <c:v>11.05</c:v>
                </c:pt>
                <c:pt idx="664">
                  <c:v>11.066666666666666</c:v>
                </c:pt>
                <c:pt idx="665">
                  <c:v>11.083333333333334</c:v>
                </c:pt>
                <c:pt idx="666">
                  <c:v>11.1</c:v>
                </c:pt>
                <c:pt idx="667">
                  <c:v>11.116666666666667</c:v>
                </c:pt>
                <c:pt idx="668">
                  <c:v>11.133333333333333</c:v>
                </c:pt>
                <c:pt idx="669">
                  <c:v>11.15</c:v>
                </c:pt>
                <c:pt idx="670">
                  <c:v>11.166666666666666</c:v>
                </c:pt>
                <c:pt idx="671">
                  <c:v>11.183333333333334</c:v>
                </c:pt>
                <c:pt idx="672">
                  <c:v>11.2</c:v>
                </c:pt>
                <c:pt idx="673">
                  <c:v>11.216666666666667</c:v>
                </c:pt>
                <c:pt idx="674">
                  <c:v>11.233333333333333</c:v>
                </c:pt>
                <c:pt idx="675">
                  <c:v>11.25</c:v>
                </c:pt>
                <c:pt idx="676">
                  <c:v>11.266666666666667</c:v>
                </c:pt>
                <c:pt idx="677">
                  <c:v>11.283333333333333</c:v>
                </c:pt>
                <c:pt idx="678">
                  <c:v>11.3</c:v>
                </c:pt>
                <c:pt idx="679">
                  <c:v>11.316666666666666</c:v>
                </c:pt>
                <c:pt idx="680">
                  <c:v>11.333333333333334</c:v>
                </c:pt>
                <c:pt idx="681">
                  <c:v>11.35</c:v>
                </c:pt>
                <c:pt idx="682">
                  <c:v>11.366666666666667</c:v>
                </c:pt>
                <c:pt idx="683">
                  <c:v>11.383333333333333</c:v>
                </c:pt>
                <c:pt idx="684">
                  <c:v>11.4</c:v>
                </c:pt>
                <c:pt idx="685">
                  <c:v>11.416666666666666</c:v>
                </c:pt>
                <c:pt idx="686">
                  <c:v>11.433333333333334</c:v>
                </c:pt>
                <c:pt idx="687">
                  <c:v>11.45</c:v>
                </c:pt>
                <c:pt idx="688">
                  <c:v>11.466666666666667</c:v>
                </c:pt>
                <c:pt idx="689">
                  <c:v>11.483333333333333</c:v>
                </c:pt>
                <c:pt idx="690">
                  <c:v>11.5</c:v>
                </c:pt>
                <c:pt idx="691">
                  <c:v>11.516666666666667</c:v>
                </c:pt>
                <c:pt idx="692">
                  <c:v>11.533333333333333</c:v>
                </c:pt>
                <c:pt idx="693">
                  <c:v>11.55</c:v>
                </c:pt>
                <c:pt idx="694">
                  <c:v>11.566666666666666</c:v>
                </c:pt>
                <c:pt idx="695">
                  <c:v>11.583333333333334</c:v>
                </c:pt>
                <c:pt idx="696">
                  <c:v>11.6</c:v>
                </c:pt>
                <c:pt idx="697">
                  <c:v>11.616666666666667</c:v>
                </c:pt>
                <c:pt idx="698">
                  <c:v>11.633333333333333</c:v>
                </c:pt>
                <c:pt idx="699">
                  <c:v>11.65</c:v>
                </c:pt>
                <c:pt idx="700">
                  <c:v>11.666666666666666</c:v>
                </c:pt>
                <c:pt idx="701">
                  <c:v>11.683333333333334</c:v>
                </c:pt>
                <c:pt idx="702">
                  <c:v>11.7</c:v>
                </c:pt>
                <c:pt idx="703">
                  <c:v>11.716666666666667</c:v>
                </c:pt>
                <c:pt idx="704">
                  <c:v>11.733333333333333</c:v>
                </c:pt>
                <c:pt idx="705">
                  <c:v>11.75</c:v>
                </c:pt>
                <c:pt idx="706">
                  <c:v>11.766666666666667</c:v>
                </c:pt>
                <c:pt idx="707">
                  <c:v>11.783333333333333</c:v>
                </c:pt>
                <c:pt idx="708">
                  <c:v>11.8</c:v>
                </c:pt>
                <c:pt idx="709">
                  <c:v>11.816666666666666</c:v>
                </c:pt>
                <c:pt idx="710">
                  <c:v>11.833333333333334</c:v>
                </c:pt>
                <c:pt idx="711">
                  <c:v>11.85</c:v>
                </c:pt>
                <c:pt idx="712">
                  <c:v>11.866666666666667</c:v>
                </c:pt>
                <c:pt idx="713">
                  <c:v>11.883333333333333</c:v>
                </c:pt>
                <c:pt idx="714">
                  <c:v>11.9</c:v>
                </c:pt>
                <c:pt idx="715">
                  <c:v>11.916666666666666</c:v>
                </c:pt>
                <c:pt idx="716">
                  <c:v>11.933333333333334</c:v>
                </c:pt>
                <c:pt idx="717">
                  <c:v>11.95</c:v>
                </c:pt>
                <c:pt idx="718">
                  <c:v>11.966666666666667</c:v>
                </c:pt>
                <c:pt idx="719">
                  <c:v>11.983333333333333</c:v>
                </c:pt>
                <c:pt idx="720">
                  <c:v>12</c:v>
                </c:pt>
                <c:pt idx="721">
                  <c:v>12.016666666666667</c:v>
                </c:pt>
                <c:pt idx="722">
                  <c:v>12.033333333333333</c:v>
                </c:pt>
                <c:pt idx="723">
                  <c:v>12.05</c:v>
                </c:pt>
                <c:pt idx="724">
                  <c:v>12.066666666666666</c:v>
                </c:pt>
                <c:pt idx="725">
                  <c:v>12.083333333333334</c:v>
                </c:pt>
                <c:pt idx="726">
                  <c:v>12.1</c:v>
                </c:pt>
                <c:pt idx="727">
                  <c:v>12.116666666666667</c:v>
                </c:pt>
                <c:pt idx="728">
                  <c:v>12.133333333333333</c:v>
                </c:pt>
                <c:pt idx="729">
                  <c:v>12.15</c:v>
                </c:pt>
                <c:pt idx="730">
                  <c:v>12.166666666666666</c:v>
                </c:pt>
                <c:pt idx="731">
                  <c:v>12.183333333333334</c:v>
                </c:pt>
                <c:pt idx="732">
                  <c:v>12.2</c:v>
                </c:pt>
                <c:pt idx="733">
                  <c:v>12.216666666666667</c:v>
                </c:pt>
                <c:pt idx="734">
                  <c:v>12.233333333333333</c:v>
                </c:pt>
                <c:pt idx="735">
                  <c:v>12.25</c:v>
                </c:pt>
                <c:pt idx="736">
                  <c:v>12.266666666666667</c:v>
                </c:pt>
                <c:pt idx="737">
                  <c:v>12.283333333333333</c:v>
                </c:pt>
                <c:pt idx="738">
                  <c:v>12.3</c:v>
                </c:pt>
                <c:pt idx="739">
                  <c:v>12.316666666666666</c:v>
                </c:pt>
                <c:pt idx="740">
                  <c:v>12.333333333333334</c:v>
                </c:pt>
                <c:pt idx="741">
                  <c:v>12.35</c:v>
                </c:pt>
                <c:pt idx="742">
                  <c:v>12.366666666666667</c:v>
                </c:pt>
                <c:pt idx="743">
                  <c:v>12.383333333333333</c:v>
                </c:pt>
                <c:pt idx="744">
                  <c:v>12.4</c:v>
                </c:pt>
                <c:pt idx="745">
                  <c:v>12.416666666666666</c:v>
                </c:pt>
                <c:pt idx="746">
                  <c:v>12.433333333333334</c:v>
                </c:pt>
                <c:pt idx="747">
                  <c:v>12.45</c:v>
                </c:pt>
                <c:pt idx="748">
                  <c:v>12.466666666666667</c:v>
                </c:pt>
                <c:pt idx="749">
                  <c:v>12.483333333333333</c:v>
                </c:pt>
                <c:pt idx="750">
                  <c:v>12.5</c:v>
                </c:pt>
                <c:pt idx="751">
                  <c:v>12.516666666666667</c:v>
                </c:pt>
                <c:pt idx="752">
                  <c:v>12.533333333333333</c:v>
                </c:pt>
                <c:pt idx="753">
                  <c:v>12.55</c:v>
                </c:pt>
                <c:pt idx="754">
                  <c:v>12.566666666666666</c:v>
                </c:pt>
                <c:pt idx="755">
                  <c:v>12.583333333333334</c:v>
                </c:pt>
                <c:pt idx="756">
                  <c:v>12.6</c:v>
                </c:pt>
                <c:pt idx="757">
                  <c:v>12.616666666666667</c:v>
                </c:pt>
                <c:pt idx="758">
                  <c:v>12.633333333333333</c:v>
                </c:pt>
                <c:pt idx="759">
                  <c:v>12.65</c:v>
                </c:pt>
                <c:pt idx="760">
                  <c:v>12.666666666666666</c:v>
                </c:pt>
                <c:pt idx="761">
                  <c:v>12.683333333333334</c:v>
                </c:pt>
                <c:pt idx="762">
                  <c:v>12.7</c:v>
                </c:pt>
                <c:pt idx="763">
                  <c:v>12.716666666666667</c:v>
                </c:pt>
                <c:pt idx="764">
                  <c:v>12.733333333333333</c:v>
                </c:pt>
                <c:pt idx="765">
                  <c:v>12.75</c:v>
                </c:pt>
                <c:pt idx="766">
                  <c:v>12.766666666666667</c:v>
                </c:pt>
                <c:pt idx="767">
                  <c:v>12.783333333333333</c:v>
                </c:pt>
                <c:pt idx="768">
                  <c:v>12.8</c:v>
                </c:pt>
                <c:pt idx="769">
                  <c:v>12.816666666666666</c:v>
                </c:pt>
                <c:pt idx="770">
                  <c:v>12.833333333333334</c:v>
                </c:pt>
                <c:pt idx="771">
                  <c:v>12.85</c:v>
                </c:pt>
                <c:pt idx="772">
                  <c:v>12.866666666666667</c:v>
                </c:pt>
                <c:pt idx="773">
                  <c:v>12.883333333333333</c:v>
                </c:pt>
                <c:pt idx="774">
                  <c:v>12.9</c:v>
                </c:pt>
                <c:pt idx="775">
                  <c:v>12.916666666666666</c:v>
                </c:pt>
                <c:pt idx="776">
                  <c:v>12.933333333333334</c:v>
                </c:pt>
                <c:pt idx="777">
                  <c:v>12.95</c:v>
                </c:pt>
                <c:pt idx="778">
                  <c:v>12.966666666666667</c:v>
                </c:pt>
                <c:pt idx="779">
                  <c:v>12.983333333333333</c:v>
                </c:pt>
                <c:pt idx="780">
                  <c:v>13</c:v>
                </c:pt>
                <c:pt idx="781">
                  <c:v>13.016666666666667</c:v>
                </c:pt>
                <c:pt idx="782">
                  <c:v>13.033333333333333</c:v>
                </c:pt>
                <c:pt idx="783">
                  <c:v>13.05</c:v>
                </c:pt>
                <c:pt idx="784">
                  <c:v>13.066666666666666</c:v>
                </c:pt>
                <c:pt idx="785">
                  <c:v>13.083333333333334</c:v>
                </c:pt>
                <c:pt idx="786">
                  <c:v>13.1</c:v>
                </c:pt>
                <c:pt idx="787">
                  <c:v>13.116666666666667</c:v>
                </c:pt>
                <c:pt idx="788">
                  <c:v>13.133333333333333</c:v>
                </c:pt>
                <c:pt idx="789">
                  <c:v>13.15</c:v>
                </c:pt>
                <c:pt idx="790">
                  <c:v>13.166666666666666</c:v>
                </c:pt>
                <c:pt idx="791">
                  <c:v>13.183333333333334</c:v>
                </c:pt>
                <c:pt idx="792">
                  <c:v>13.2</c:v>
                </c:pt>
                <c:pt idx="793">
                  <c:v>13.216666666666667</c:v>
                </c:pt>
                <c:pt idx="794">
                  <c:v>13.233333333333333</c:v>
                </c:pt>
                <c:pt idx="795">
                  <c:v>13.25</c:v>
                </c:pt>
                <c:pt idx="796">
                  <c:v>13.266666666666667</c:v>
                </c:pt>
                <c:pt idx="797">
                  <c:v>13.283333333333333</c:v>
                </c:pt>
                <c:pt idx="798">
                  <c:v>13.3</c:v>
                </c:pt>
                <c:pt idx="799">
                  <c:v>13.316666666666666</c:v>
                </c:pt>
                <c:pt idx="800">
                  <c:v>13.333333333333334</c:v>
                </c:pt>
                <c:pt idx="801">
                  <c:v>13.35</c:v>
                </c:pt>
                <c:pt idx="802">
                  <c:v>13.366666666666667</c:v>
                </c:pt>
                <c:pt idx="803">
                  <c:v>13.383333333333333</c:v>
                </c:pt>
                <c:pt idx="804">
                  <c:v>13.4</c:v>
                </c:pt>
                <c:pt idx="805">
                  <c:v>13.416666666666666</c:v>
                </c:pt>
                <c:pt idx="806">
                  <c:v>13.433333333333334</c:v>
                </c:pt>
                <c:pt idx="807">
                  <c:v>13.45</c:v>
                </c:pt>
                <c:pt idx="808">
                  <c:v>13.466666666666667</c:v>
                </c:pt>
                <c:pt idx="809">
                  <c:v>13.483333333333333</c:v>
                </c:pt>
                <c:pt idx="810">
                  <c:v>13.5</c:v>
                </c:pt>
                <c:pt idx="811">
                  <c:v>13.516666666666667</c:v>
                </c:pt>
                <c:pt idx="812">
                  <c:v>13.533333333333333</c:v>
                </c:pt>
                <c:pt idx="813">
                  <c:v>13.55</c:v>
                </c:pt>
                <c:pt idx="814">
                  <c:v>13.566666666666666</c:v>
                </c:pt>
                <c:pt idx="815">
                  <c:v>13.583333333333334</c:v>
                </c:pt>
                <c:pt idx="816">
                  <c:v>13.6</c:v>
                </c:pt>
                <c:pt idx="817">
                  <c:v>13.616666666666667</c:v>
                </c:pt>
                <c:pt idx="818">
                  <c:v>13.633333333333333</c:v>
                </c:pt>
                <c:pt idx="819">
                  <c:v>13.65</c:v>
                </c:pt>
                <c:pt idx="820">
                  <c:v>13.666666666666666</c:v>
                </c:pt>
                <c:pt idx="821">
                  <c:v>13.683333333333334</c:v>
                </c:pt>
                <c:pt idx="822">
                  <c:v>13.7</c:v>
                </c:pt>
                <c:pt idx="823">
                  <c:v>13.716666666666667</c:v>
                </c:pt>
                <c:pt idx="824">
                  <c:v>13.733333333333333</c:v>
                </c:pt>
                <c:pt idx="825">
                  <c:v>13.75</c:v>
                </c:pt>
                <c:pt idx="826">
                  <c:v>13.766666666666667</c:v>
                </c:pt>
                <c:pt idx="827">
                  <c:v>13.783333333333333</c:v>
                </c:pt>
                <c:pt idx="828">
                  <c:v>13.8</c:v>
                </c:pt>
                <c:pt idx="829">
                  <c:v>13.816666666666666</c:v>
                </c:pt>
                <c:pt idx="830">
                  <c:v>13.833333333333334</c:v>
                </c:pt>
                <c:pt idx="831">
                  <c:v>13.85</c:v>
                </c:pt>
                <c:pt idx="832">
                  <c:v>13.866666666666667</c:v>
                </c:pt>
                <c:pt idx="833">
                  <c:v>13.883333333333333</c:v>
                </c:pt>
                <c:pt idx="834">
                  <c:v>13.9</c:v>
                </c:pt>
                <c:pt idx="835">
                  <c:v>13.916666666666666</c:v>
                </c:pt>
                <c:pt idx="836">
                  <c:v>13.933333333333334</c:v>
                </c:pt>
                <c:pt idx="837">
                  <c:v>13.95</c:v>
                </c:pt>
                <c:pt idx="838">
                  <c:v>13.966666666666667</c:v>
                </c:pt>
                <c:pt idx="839">
                  <c:v>13.983333333333333</c:v>
                </c:pt>
                <c:pt idx="840">
                  <c:v>14</c:v>
                </c:pt>
                <c:pt idx="841">
                  <c:v>14.016666666666667</c:v>
                </c:pt>
                <c:pt idx="842">
                  <c:v>14.033333333333333</c:v>
                </c:pt>
                <c:pt idx="843">
                  <c:v>14.05</c:v>
                </c:pt>
                <c:pt idx="844">
                  <c:v>14.066666666666666</c:v>
                </c:pt>
                <c:pt idx="845">
                  <c:v>14.083333333333334</c:v>
                </c:pt>
                <c:pt idx="846">
                  <c:v>14.1</c:v>
                </c:pt>
                <c:pt idx="847">
                  <c:v>14.116666666666667</c:v>
                </c:pt>
                <c:pt idx="848">
                  <c:v>14.133333333333333</c:v>
                </c:pt>
                <c:pt idx="849">
                  <c:v>14.15</c:v>
                </c:pt>
                <c:pt idx="850">
                  <c:v>14.166666666666666</c:v>
                </c:pt>
                <c:pt idx="851">
                  <c:v>14.183333333333334</c:v>
                </c:pt>
                <c:pt idx="852">
                  <c:v>14.2</c:v>
                </c:pt>
                <c:pt idx="853">
                  <c:v>14.216666666666667</c:v>
                </c:pt>
                <c:pt idx="854">
                  <c:v>14.233333333333333</c:v>
                </c:pt>
                <c:pt idx="855">
                  <c:v>14.25</c:v>
                </c:pt>
                <c:pt idx="856">
                  <c:v>14.266666666666667</c:v>
                </c:pt>
                <c:pt idx="857">
                  <c:v>14.283333333333333</c:v>
                </c:pt>
                <c:pt idx="858">
                  <c:v>14.3</c:v>
                </c:pt>
                <c:pt idx="859">
                  <c:v>14.316666666666666</c:v>
                </c:pt>
                <c:pt idx="860">
                  <c:v>14.333333333333334</c:v>
                </c:pt>
                <c:pt idx="861">
                  <c:v>14.35</c:v>
                </c:pt>
                <c:pt idx="862">
                  <c:v>14.366666666666667</c:v>
                </c:pt>
                <c:pt idx="863">
                  <c:v>14.383333333333333</c:v>
                </c:pt>
                <c:pt idx="864">
                  <c:v>14.4</c:v>
                </c:pt>
                <c:pt idx="865">
                  <c:v>14.416666666666666</c:v>
                </c:pt>
                <c:pt idx="866">
                  <c:v>14.433333333333334</c:v>
                </c:pt>
                <c:pt idx="867">
                  <c:v>14.45</c:v>
                </c:pt>
                <c:pt idx="868">
                  <c:v>14.466666666666667</c:v>
                </c:pt>
                <c:pt idx="869">
                  <c:v>14.483333333333333</c:v>
                </c:pt>
                <c:pt idx="870">
                  <c:v>14.5</c:v>
                </c:pt>
                <c:pt idx="871">
                  <c:v>14.516666666666667</c:v>
                </c:pt>
                <c:pt idx="872">
                  <c:v>14.533333333333333</c:v>
                </c:pt>
                <c:pt idx="873">
                  <c:v>14.55</c:v>
                </c:pt>
                <c:pt idx="874">
                  <c:v>14.566666666666666</c:v>
                </c:pt>
                <c:pt idx="875">
                  <c:v>14.583333333333334</c:v>
                </c:pt>
                <c:pt idx="876">
                  <c:v>14.6</c:v>
                </c:pt>
                <c:pt idx="877">
                  <c:v>14.616666666666667</c:v>
                </c:pt>
                <c:pt idx="878">
                  <c:v>14.633333333333333</c:v>
                </c:pt>
                <c:pt idx="879">
                  <c:v>14.65</c:v>
                </c:pt>
                <c:pt idx="880">
                  <c:v>14.666666666666666</c:v>
                </c:pt>
                <c:pt idx="881">
                  <c:v>14.683333333333334</c:v>
                </c:pt>
                <c:pt idx="882">
                  <c:v>14.7</c:v>
                </c:pt>
                <c:pt idx="883">
                  <c:v>14.716666666666667</c:v>
                </c:pt>
                <c:pt idx="884">
                  <c:v>14.733333333333333</c:v>
                </c:pt>
                <c:pt idx="885">
                  <c:v>14.75</c:v>
                </c:pt>
                <c:pt idx="886">
                  <c:v>14.766666666666667</c:v>
                </c:pt>
                <c:pt idx="887">
                  <c:v>14.783333333333333</c:v>
                </c:pt>
                <c:pt idx="888">
                  <c:v>14.8</c:v>
                </c:pt>
                <c:pt idx="889">
                  <c:v>14.816666666666666</c:v>
                </c:pt>
                <c:pt idx="890">
                  <c:v>14.833333333333334</c:v>
                </c:pt>
                <c:pt idx="891">
                  <c:v>14.85</c:v>
                </c:pt>
                <c:pt idx="892">
                  <c:v>14.866666666666667</c:v>
                </c:pt>
                <c:pt idx="893">
                  <c:v>14.883333333333333</c:v>
                </c:pt>
                <c:pt idx="894">
                  <c:v>14.9</c:v>
                </c:pt>
                <c:pt idx="895">
                  <c:v>14.916666666666666</c:v>
                </c:pt>
                <c:pt idx="896">
                  <c:v>14.933333333333334</c:v>
                </c:pt>
                <c:pt idx="897">
                  <c:v>14.95</c:v>
                </c:pt>
                <c:pt idx="898">
                  <c:v>14.966666666666667</c:v>
                </c:pt>
                <c:pt idx="899">
                  <c:v>14.983333333333333</c:v>
                </c:pt>
                <c:pt idx="900">
                  <c:v>15</c:v>
                </c:pt>
                <c:pt idx="901">
                  <c:v>15.016666666666667</c:v>
                </c:pt>
                <c:pt idx="902">
                  <c:v>15.033333333333333</c:v>
                </c:pt>
                <c:pt idx="903">
                  <c:v>15.05</c:v>
                </c:pt>
                <c:pt idx="904">
                  <c:v>15.066666666666666</c:v>
                </c:pt>
                <c:pt idx="905">
                  <c:v>15.083333333333334</c:v>
                </c:pt>
                <c:pt idx="906">
                  <c:v>15.1</c:v>
                </c:pt>
                <c:pt idx="907">
                  <c:v>15.116666666666667</c:v>
                </c:pt>
                <c:pt idx="908">
                  <c:v>15.133333333333333</c:v>
                </c:pt>
                <c:pt idx="909">
                  <c:v>15.15</c:v>
                </c:pt>
                <c:pt idx="910">
                  <c:v>15.166666666666666</c:v>
                </c:pt>
                <c:pt idx="911">
                  <c:v>15.183333333333334</c:v>
                </c:pt>
                <c:pt idx="912">
                  <c:v>15.2</c:v>
                </c:pt>
                <c:pt idx="913">
                  <c:v>15.216666666666667</c:v>
                </c:pt>
                <c:pt idx="914">
                  <c:v>15.233333333333333</c:v>
                </c:pt>
                <c:pt idx="915">
                  <c:v>15.25</c:v>
                </c:pt>
                <c:pt idx="916">
                  <c:v>15.266666666666667</c:v>
                </c:pt>
                <c:pt idx="917">
                  <c:v>15.283333333333333</c:v>
                </c:pt>
                <c:pt idx="918">
                  <c:v>15.3</c:v>
                </c:pt>
                <c:pt idx="919">
                  <c:v>15.316666666666666</c:v>
                </c:pt>
                <c:pt idx="920">
                  <c:v>15.333333333333334</c:v>
                </c:pt>
                <c:pt idx="921">
                  <c:v>15.35</c:v>
                </c:pt>
                <c:pt idx="922">
                  <c:v>15.366666666666667</c:v>
                </c:pt>
                <c:pt idx="923">
                  <c:v>15.383333333333333</c:v>
                </c:pt>
                <c:pt idx="924">
                  <c:v>15.4</c:v>
                </c:pt>
                <c:pt idx="925">
                  <c:v>15.416666666666666</c:v>
                </c:pt>
                <c:pt idx="926">
                  <c:v>15.433333333333334</c:v>
                </c:pt>
                <c:pt idx="927">
                  <c:v>15.45</c:v>
                </c:pt>
                <c:pt idx="928">
                  <c:v>15.466666666666667</c:v>
                </c:pt>
                <c:pt idx="929">
                  <c:v>15.483333333333333</c:v>
                </c:pt>
                <c:pt idx="930">
                  <c:v>15.5</c:v>
                </c:pt>
                <c:pt idx="931">
                  <c:v>15.516666666666667</c:v>
                </c:pt>
                <c:pt idx="932">
                  <c:v>15.533333333333333</c:v>
                </c:pt>
                <c:pt idx="933">
                  <c:v>15.55</c:v>
                </c:pt>
                <c:pt idx="934">
                  <c:v>15.566666666666666</c:v>
                </c:pt>
                <c:pt idx="935">
                  <c:v>15.583333333333334</c:v>
                </c:pt>
                <c:pt idx="936">
                  <c:v>15.6</c:v>
                </c:pt>
                <c:pt idx="937">
                  <c:v>15.616666666666667</c:v>
                </c:pt>
                <c:pt idx="938">
                  <c:v>15.633333333333333</c:v>
                </c:pt>
                <c:pt idx="939">
                  <c:v>15.65</c:v>
                </c:pt>
                <c:pt idx="940">
                  <c:v>15.666666666666666</c:v>
                </c:pt>
                <c:pt idx="941">
                  <c:v>15.683333333333334</c:v>
                </c:pt>
                <c:pt idx="942">
                  <c:v>15.7</c:v>
                </c:pt>
                <c:pt idx="943">
                  <c:v>15.716666666666667</c:v>
                </c:pt>
                <c:pt idx="944">
                  <c:v>15.733333333333333</c:v>
                </c:pt>
                <c:pt idx="945">
                  <c:v>15.75</c:v>
                </c:pt>
                <c:pt idx="946">
                  <c:v>15.766666666666667</c:v>
                </c:pt>
                <c:pt idx="947">
                  <c:v>15.783333333333333</c:v>
                </c:pt>
                <c:pt idx="948">
                  <c:v>15.8</c:v>
                </c:pt>
                <c:pt idx="949">
                  <c:v>15.816666666666666</c:v>
                </c:pt>
                <c:pt idx="950">
                  <c:v>15.833333333333334</c:v>
                </c:pt>
                <c:pt idx="951">
                  <c:v>15.85</c:v>
                </c:pt>
                <c:pt idx="952">
                  <c:v>15.866666666666667</c:v>
                </c:pt>
                <c:pt idx="953">
                  <c:v>15.883333333333333</c:v>
                </c:pt>
                <c:pt idx="954">
                  <c:v>15.9</c:v>
                </c:pt>
                <c:pt idx="955">
                  <c:v>15.916666666666666</c:v>
                </c:pt>
                <c:pt idx="956">
                  <c:v>15.933333333333334</c:v>
                </c:pt>
                <c:pt idx="957">
                  <c:v>15.95</c:v>
                </c:pt>
                <c:pt idx="958">
                  <c:v>15.966666666666667</c:v>
                </c:pt>
                <c:pt idx="959">
                  <c:v>15.983333333333333</c:v>
                </c:pt>
                <c:pt idx="960">
                  <c:v>16</c:v>
                </c:pt>
                <c:pt idx="961">
                  <c:v>16.016666666666666</c:v>
                </c:pt>
                <c:pt idx="962">
                  <c:v>16.033333333333335</c:v>
                </c:pt>
                <c:pt idx="963">
                  <c:v>16.05</c:v>
                </c:pt>
                <c:pt idx="964">
                  <c:v>16.066666666666666</c:v>
                </c:pt>
                <c:pt idx="965">
                  <c:v>16.083333333333332</c:v>
                </c:pt>
                <c:pt idx="966">
                  <c:v>16.100000000000001</c:v>
                </c:pt>
                <c:pt idx="967">
                  <c:v>16.116666666666667</c:v>
                </c:pt>
                <c:pt idx="968">
                  <c:v>16.133333333333333</c:v>
                </c:pt>
                <c:pt idx="969">
                  <c:v>16.149999999999999</c:v>
                </c:pt>
                <c:pt idx="970">
                  <c:v>16.166666666666668</c:v>
                </c:pt>
                <c:pt idx="971">
                  <c:v>16.183333333333334</c:v>
                </c:pt>
                <c:pt idx="972">
                  <c:v>16.2</c:v>
                </c:pt>
                <c:pt idx="973">
                  <c:v>16.216666666666665</c:v>
                </c:pt>
                <c:pt idx="974">
                  <c:v>16.233333333333334</c:v>
                </c:pt>
                <c:pt idx="975">
                  <c:v>16.25</c:v>
                </c:pt>
                <c:pt idx="976">
                  <c:v>16.266666666666666</c:v>
                </c:pt>
                <c:pt idx="977">
                  <c:v>16.283333333333335</c:v>
                </c:pt>
                <c:pt idx="978">
                  <c:v>16.3</c:v>
                </c:pt>
                <c:pt idx="979">
                  <c:v>16.316666666666666</c:v>
                </c:pt>
                <c:pt idx="980">
                  <c:v>16.333333333333332</c:v>
                </c:pt>
                <c:pt idx="981">
                  <c:v>16.350000000000001</c:v>
                </c:pt>
                <c:pt idx="982">
                  <c:v>16.366666666666667</c:v>
                </c:pt>
                <c:pt idx="983">
                  <c:v>16.383333333333333</c:v>
                </c:pt>
                <c:pt idx="984">
                  <c:v>16.399999999999999</c:v>
                </c:pt>
                <c:pt idx="985">
                  <c:v>16.416666666666668</c:v>
                </c:pt>
                <c:pt idx="986">
                  <c:v>16.433333333333334</c:v>
                </c:pt>
                <c:pt idx="987">
                  <c:v>16.45</c:v>
                </c:pt>
                <c:pt idx="988">
                  <c:v>16.466666666666665</c:v>
                </c:pt>
                <c:pt idx="989">
                  <c:v>16.483333333333334</c:v>
                </c:pt>
                <c:pt idx="990">
                  <c:v>16.5</c:v>
                </c:pt>
                <c:pt idx="991">
                  <c:v>16.516666666666666</c:v>
                </c:pt>
                <c:pt idx="992">
                  <c:v>16.533333333333335</c:v>
                </c:pt>
                <c:pt idx="993">
                  <c:v>16.55</c:v>
                </c:pt>
                <c:pt idx="994">
                  <c:v>16.566666666666666</c:v>
                </c:pt>
                <c:pt idx="995">
                  <c:v>16.583333333333332</c:v>
                </c:pt>
                <c:pt idx="996">
                  <c:v>16.600000000000001</c:v>
                </c:pt>
                <c:pt idx="997">
                  <c:v>16.616666666666667</c:v>
                </c:pt>
                <c:pt idx="998">
                  <c:v>16.633333333333333</c:v>
                </c:pt>
                <c:pt idx="999">
                  <c:v>16.649999999999999</c:v>
                </c:pt>
                <c:pt idx="1000">
                  <c:v>16.666666666666668</c:v>
                </c:pt>
                <c:pt idx="1001">
                  <c:v>16.683333333333334</c:v>
                </c:pt>
                <c:pt idx="1002">
                  <c:v>16.7</c:v>
                </c:pt>
                <c:pt idx="1003">
                  <c:v>16.716666666666665</c:v>
                </c:pt>
                <c:pt idx="1004">
                  <c:v>16.733333333333334</c:v>
                </c:pt>
                <c:pt idx="1005">
                  <c:v>16.75</c:v>
                </c:pt>
                <c:pt idx="1006">
                  <c:v>16.766666666666666</c:v>
                </c:pt>
                <c:pt idx="1007">
                  <c:v>16.783333333333335</c:v>
                </c:pt>
                <c:pt idx="1008">
                  <c:v>16.8</c:v>
                </c:pt>
                <c:pt idx="1009">
                  <c:v>16.816666666666666</c:v>
                </c:pt>
                <c:pt idx="1010">
                  <c:v>16.833333333333332</c:v>
                </c:pt>
                <c:pt idx="1011">
                  <c:v>16.850000000000001</c:v>
                </c:pt>
                <c:pt idx="1012">
                  <c:v>16.866666666666667</c:v>
                </c:pt>
                <c:pt idx="1013">
                  <c:v>16.883333333333333</c:v>
                </c:pt>
                <c:pt idx="1014">
                  <c:v>16.899999999999999</c:v>
                </c:pt>
                <c:pt idx="1015">
                  <c:v>16.916666666666668</c:v>
                </c:pt>
                <c:pt idx="1016">
                  <c:v>16.933333333333334</c:v>
                </c:pt>
                <c:pt idx="1017">
                  <c:v>16.95</c:v>
                </c:pt>
                <c:pt idx="1018">
                  <c:v>16.966666666666665</c:v>
                </c:pt>
                <c:pt idx="1019">
                  <c:v>16.983333333333334</c:v>
                </c:pt>
                <c:pt idx="1020">
                  <c:v>17</c:v>
                </c:pt>
                <c:pt idx="1021">
                  <c:v>17.016666666666666</c:v>
                </c:pt>
                <c:pt idx="1022">
                  <c:v>17.033333333333335</c:v>
                </c:pt>
                <c:pt idx="1023">
                  <c:v>17.05</c:v>
                </c:pt>
                <c:pt idx="1024">
                  <c:v>17.066666666666666</c:v>
                </c:pt>
                <c:pt idx="1025">
                  <c:v>17.083333333333332</c:v>
                </c:pt>
                <c:pt idx="1026">
                  <c:v>17.100000000000001</c:v>
                </c:pt>
                <c:pt idx="1027">
                  <c:v>17.116666666666667</c:v>
                </c:pt>
                <c:pt idx="1028">
                  <c:v>17.133333333333333</c:v>
                </c:pt>
                <c:pt idx="1029">
                  <c:v>17.149999999999999</c:v>
                </c:pt>
                <c:pt idx="1030">
                  <c:v>17.166666666666668</c:v>
                </c:pt>
                <c:pt idx="1031">
                  <c:v>17.183333333333334</c:v>
                </c:pt>
                <c:pt idx="1032">
                  <c:v>17.2</c:v>
                </c:pt>
                <c:pt idx="1033">
                  <c:v>17.216666666666665</c:v>
                </c:pt>
                <c:pt idx="1034">
                  <c:v>17.233333333333334</c:v>
                </c:pt>
                <c:pt idx="1035">
                  <c:v>17.25</c:v>
                </c:pt>
                <c:pt idx="1036">
                  <c:v>17.266666666666666</c:v>
                </c:pt>
                <c:pt idx="1037">
                  <c:v>17.283333333333335</c:v>
                </c:pt>
                <c:pt idx="1038">
                  <c:v>17.3</c:v>
                </c:pt>
                <c:pt idx="1039">
                  <c:v>17.316666666666666</c:v>
                </c:pt>
                <c:pt idx="1040">
                  <c:v>17.333333333333332</c:v>
                </c:pt>
                <c:pt idx="1041">
                  <c:v>17.350000000000001</c:v>
                </c:pt>
                <c:pt idx="1042">
                  <c:v>17.366666666666667</c:v>
                </c:pt>
                <c:pt idx="1043">
                  <c:v>17.383333333333333</c:v>
                </c:pt>
                <c:pt idx="1044">
                  <c:v>17.399999999999999</c:v>
                </c:pt>
                <c:pt idx="1045">
                  <c:v>17.416666666666668</c:v>
                </c:pt>
                <c:pt idx="1046">
                  <c:v>17.433333333333334</c:v>
                </c:pt>
                <c:pt idx="1047">
                  <c:v>17.45</c:v>
                </c:pt>
                <c:pt idx="1048">
                  <c:v>17.466666666666665</c:v>
                </c:pt>
                <c:pt idx="1049">
                  <c:v>17.483333333333334</c:v>
                </c:pt>
                <c:pt idx="1050">
                  <c:v>17.5</c:v>
                </c:pt>
                <c:pt idx="1051">
                  <c:v>17.516666666666666</c:v>
                </c:pt>
                <c:pt idx="1052">
                  <c:v>17.533333333333335</c:v>
                </c:pt>
                <c:pt idx="1053">
                  <c:v>17.55</c:v>
                </c:pt>
                <c:pt idx="1054">
                  <c:v>17.566666666666666</c:v>
                </c:pt>
                <c:pt idx="1055">
                  <c:v>17.583333333333332</c:v>
                </c:pt>
                <c:pt idx="1056">
                  <c:v>17.600000000000001</c:v>
                </c:pt>
                <c:pt idx="1057">
                  <c:v>17.616666666666667</c:v>
                </c:pt>
                <c:pt idx="1058">
                  <c:v>17.633333333333333</c:v>
                </c:pt>
                <c:pt idx="1059">
                  <c:v>17.649999999999999</c:v>
                </c:pt>
                <c:pt idx="1060">
                  <c:v>17.666666666666668</c:v>
                </c:pt>
                <c:pt idx="1061">
                  <c:v>17.683333333333334</c:v>
                </c:pt>
                <c:pt idx="1062">
                  <c:v>17.7</c:v>
                </c:pt>
                <c:pt idx="1063">
                  <c:v>17.716666666666665</c:v>
                </c:pt>
                <c:pt idx="1064">
                  <c:v>17.733333333333334</c:v>
                </c:pt>
                <c:pt idx="1065">
                  <c:v>17.75</c:v>
                </c:pt>
                <c:pt idx="1066">
                  <c:v>17.766666666666666</c:v>
                </c:pt>
                <c:pt idx="1067">
                  <c:v>17.783333333333335</c:v>
                </c:pt>
                <c:pt idx="1068">
                  <c:v>17.8</c:v>
                </c:pt>
                <c:pt idx="1069">
                  <c:v>17.816666666666666</c:v>
                </c:pt>
                <c:pt idx="1070">
                  <c:v>17.833333333333332</c:v>
                </c:pt>
                <c:pt idx="1071">
                  <c:v>17.850000000000001</c:v>
                </c:pt>
                <c:pt idx="1072">
                  <c:v>17.866666666666667</c:v>
                </c:pt>
                <c:pt idx="1073">
                  <c:v>17.883333333333333</c:v>
                </c:pt>
                <c:pt idx="1074">
                  <c:v>17.899999999999999</c:v>
                </c:pt>
                <c:pt idx="1075">
                  <c:v>17.916666666666668</c:v>
                </c:pt>
                <c:pt idx="1076">
                  <c:v>17.933333333333334</c:v>
                </c:pt>
                <c:pt idx="1077">
                  <c:v>17.95</c:v>
                </c:pt>
                <c:pt idx="1078">
                  <c:v>17.966666666666665</c:v>
                </c:pt>
                <c:pt idx="1079">
                  <c:v>17.983333333333334</c:v>
                </c:pt>
                <c:pt idx="1080">
                  <c:v>18</c:v>
                </c:pt>
                <c:pt idx="1081">
                  <c:v>18.016666666666666</c:v>
                </c:pt>
                <c:pt idx="1082">
                  <c:v>18.033333333333335</c:v>
                </c:pt>
                <c:pt idx="1083">
                  <c:v>18.05</c:v>
                </c:pt>
                <c:pt idx="1084">
                  <c:v>18.066666666666666</c:v>
                </c:pt>
                <c:pt idx="1085">
                  <c:v>18.083333333333332</c:v>
                </c:pt>
                <c:pt idx="1086">
                  <c:v>18.100000000000001</c:v>
                </c:pt>
                <c:pt idx="1087">
                  <c:v>18.116666666666667</c:v>
                </c:pt>
                <c:pt idx="1088">
                  <c:v>18.133333333333333</c:v>
                </c:pt>
                <c:pt idx="1089">
                  <c:v>18.149999999999999</c:v>
                </c:pt>
                <c:pt idx="1090">
                  <c:v>18.166666666666668</c:v>
                </c:pt>
                <c:pt idx="1091">
                  <c:v>18.183333333333334</c:v>
                </c:pt>
                <c:pt idx="1092">
                  <c:v>18.2</c:v>
                </c:pt>
                <c:pt idx="1093">
                  <c:v>18.216666666666665</c:v>
                </c:pt>
                <c:pt idx="1094">
                  <c:v>18.233333333333334</c:v>
                </c:pt>
                <c:pt idx="1095">
                  <c:v>18.25</c:v>
                </c:pt>
                <c:pt idx="1096">
                  <c:v>18.266666666666666</c:v>
                </c:pt>
                <c:pt idx="1097">
                  <c:v>18.283333333333335</c:v>
                </c:pt>
                <c:pt idx="1098">
                  <c:v>18.3</c:v>
                </c:pt>
                <c:pt idx="1099">
                  <c:v>18.316666666666666</c:v>
                </c:pt>
                <c:pt idx="1100">
                  <c:v>18.333333333333332</c:v>
                </c:pt>
                <c:pt idx="1101">
                  <c:v>18.350000000000001</c:v>
                </c:pt>
                <c:pt idx="1102">
                  <c:v>18.366666666666667</c:v>
                </c:pt>
                <c:pt idx="1103">
                  <c:v>18.383333333333333</c:v>
                </c:pt>
                <c:pt idx="1104">
                  <c:v>18.399999999999999</c:v>
                </c:pt>
                <c:pt idx="1105">
                  <c:v>18.416666666666668</c:v>
                </c:pt>
                <c:pt idx="1106">
                  <c:v>18.433333333333334</c:v>
                </c:pt>
                <c:pt idx="1107">
                  <c:v>18.45</c:v>
                </c:pt>
                <c:pt idx="1108">
                  <c:v>18.466666666666665</c:v>
                </c:pt>
                <c:pt idx="1109">
                  <c:v>18.483333333333334</c:v>
                </c:pt>
                <c:pt idx="1110">
                  <c:v>18.5</c:v>
                </c:pt>
                <c:pt idx="1111">
                  <c:v>18.516666666666666</c:v>
                </c:pt>
                <c:pt idx="1112">
                  <c:v>18.533333333333335</c:v>
                </c:pt>
                <c:pt idx="1113">
                  <c:v>18.55</c:v>
                </c:pt>
                <c:pt idx="1114">
                  <c:v>18.566666666666666</c:v>
                </c:pt>
                <c:pt idx="1115">
                  <c:v>18.583333333333332</c:v>
                </c:pt>
                <c:pt idx="1116">
                  <c:v>18.600000000000001</c:v>
                </c:pt>
                <c:pt idx="1117">
                  <c:v>18.616666666666667</c:v>
                </c:pt>
                <c:pt idx="1118">
                  <c:v>18.633333333333333</c:v>
                </c:pt>
                <c:pt idx="1119">
                  <c:v>18.649999999999999</c:v>
                </c:pt>
                <c:pt idx="1120">
                  <c:v>18.666666666666668</c:v>
                </c:pt>
                <c:pt idx="1121">
                  <c:v>18.683333333333334</c:v>
                </c:pt>
                <c:pt idx="1122">
                  <c:v>18.7</c:v>
                </c:pt>
                <c:pt idx="1123">
                  <c:v>18.716666666666665</c:v>
                </c:pt>
                <c:pt idx="1124">
                  <c:v>18.733333333333334</c:v>
                </c:pt>
                <c:pt idx="1125">
                  <c:v>18.75</c:v>
                </c:pt>
                <c:pt idx="1126">
                  <c:v>18.766666666666666</c:v>
                </c:pt>
                <c:pt idx="1127">
                  <c:v>18.783333333333335</c:v>
                </c:pt>
                <c:pt idx="1128">
                  <c:v>18.8</c:v>
                </c:pt>
                <c:pt idx="1129">
                  <c:v>18.816666666666666</c:v>
                </c:pt>
                <c:pt idx="1130">
                  <c:v>18.833333333333332</c:v>
                </c:pt>
                <c:pt idx="1131">
                  <c:v>18.850000000000001</c:v>
                </c:pt>
                <c:pt idx="1132">
                  <c:v>18.866666666666667</c:v>
                </c:pt>
                <c:pt idx="1133">
                  <c:v>18.883333333333333</c:v>
                </c:pt>
                <c:pt idx="1134">
                  <c:v>18.899999999999999</c:v>
                </c:pt>
                <c:pt idx="1135">
                  <c:v>18.916666666666668</c:v>
                </c:pt>
                <c:pt idx="1136">
                  <c:v>18.933333333333334</c:v>
                </c:pt>
                <c:pt idx="1137">
                  <c:v>18.95</c:v>
                </c:pt>
                <c:pt idx="1138">
                  <c:v>18.966666666666665</c:v>
                </c:pt>
                <c:pt idx="1139">
                  <c:v>18.983333333333334</c:v>
                </c:pt>
                <c:pt idx="1140">
                  <c:v>19</c:v>
                </c:pt>
                <c:pt idx="1141">
                  <c:v>19.016666666666666</c:v>
                </c:pt>
                <c:pt idx="1142">
                  <c:v>19.033333333333335</c:v>
                </c:pt>
                <c:pt idx="1143">
                  <c:v>19.05</c:v>
                </c:pt>
                <c:pt idx="1144">
                  <c:v>19.066666666666666</c:v>
                </c:pt>
                <c:pt idx="1145">
                  <c:v>19.083333333333332</c:v>
                </c:pt>
                <c:pt idx="1146">
                  <c:v>19.100000000000001</c:v>
                </c:pt>
                <c:pt idx="1147">
                  <c:v>19.116666666666667</c:v>
                </c:pt>
                <c:pt idx="1148">
                  <c:v>19.133333333333333</c:v>
                </c:pt>
                <c:pt idx="1149">
                  <c:v>19.149999999999999</c:v>
                </c:pt>
                <c:pt idx="1150">
                  <c:v>19.166666666666668</c:v>
                </c:pt>
                <c:pt idx="1151">
                  <c:v>19.183333333333334</c:v>
                </c:pt>
                <c:pt idx="1152">
                  <c:v>19.2</c:v>
                </c:pt>
                <c:pt idx="1153">
                  <c:v>19.216666666666665</c:v>
                </c:pt>
                <c:pt idx="1154">
                  <c:v>19.233333333333334</c:v>
                </c:pt>
                <c:pt idx="1155">
                  <c:v>19.25</c:v>
                </c:pt>
                <c:pt idx="1156">
                  <c:v>19.266666666666666</c:v>
                </c:pt>
                <c:pt idx="1157">
                  <c:v>19.283333333333335</c:v>
                </c:pt>
                <c:pt idx="1158">
                  <c:v>19.3</c:v>
                </c:pt>
                <c:pt idx="1159">
                  <c:v>19.316666666666666</c:v>
                </c:pt>
                <c:pt idx="1160">
                  <c:v>19.333333333333332</c:v>
                </c:pt>
                <c:pt idx="1161">
                  <c:v>19.350000000000001</c:v>
                </c:pt>
                <c:pt idx="1162">
                  <c:v>19.366666666666667</c:v>
                </c:pt>
                <c:pt idx="1163">
                  <c:v>19.383333333333333</c:v>
                </c:pt>
                <c:pt idx="1164">
                  <c:v>19.399999999999999</c:v>
                </c:pt>
                <c:pt idx="1165">
                  <c:v>19.416666666666668</c:v>
                </c:pt>
                <c:pt idx="1166">
                  <c:v>19.433333333333334</c:v>
                </c:pt>
                <c:pt idx="1167">
                  <c:v>19.45</c:v>
                </c:pt>
                <c:pt idx="1168">
                  <c:v>19.466666666666665</c:v>
                </c:pt>
                <c:pt idx="1169">
                  <c:v>19.483333333333334</c:v>
                </c:pt>
                <c:pt idx="1170">
                  <c:v>19.5</c:v>
                </c:pt>
                <c:pt idx="1171">
                  <c:v>19.516666666666666</c:v>
                </c:pt>
                <c:pt idx="1172">
                  <c:v>19.533333333333335</c:v>
                </c:pt>
                <c:pt idx="1173">
                  <c:v>19.55</c:v>
                </c:pt>
                <c:pt idx="1174">
                  <c:v>19.566666666666666</c:v>
                </c:pt>
                <c:pt idx="1175">
                  <c:v>19.583333333333332</c:v>
                </c:pt>
                <c:pt idx="1176">
                  <c:v>19.600000000000001</c:v>
                </c:pt>
                <c:pt idx="1177">
                  <c:v>19.616666666666667</c:v>
                </c:pt>
                <c:pt idx="1178">
                  <c:v>19.633333333333333</c:v>
                </c:pt>
                <c:pt idx="1179">
                  <c:v>19.649999999999999</c:v>
                </c:pt>
                <c:pt idx="1180">
                  <c:v>19.666666666666668</c:v>
                </c:pt>
                <c:pt idx="1181">
                  <c:v>19.683333333333334</c:v>
                </c:pt>
                <c:pt idx="1182">
                  <c:v>19.7</c:v>
                </c:pt>
                <c:pt idx="1183">
                  <c:v>19.716666666666665</c:v>
                </c:pt>
                <c:pt idx="1184">
                  <c:v>19.733333333333334</c:v>
                </c:pt>
                <c:pt idx="1185">
                  <c:v>19.75</c:v>
                </c:pt>
                <c:pt idx="1186">
                  <c:v>19.766666666666666</c:v>
                </c:pt>
                <c:pt idx="1187">
                  <c:v>19.783333333333335</c:v>
                </c:pt>
                <c:pt idx="1188">
                  <c:v>19.8</c:v>
                </c:pt>
                <c:pt idx="1189">
                  <c:v>19.816666666666666</c:v>
                </c:pt>
                <c:pt idx="1190">
                  <c:v>19.833333333333332</c:v>
                </c:pt>
                <c:pt idx="1191">
                  <c:v>19.850000000000001</c:v>
                </c:pt>
                <c:pt idx="1192">
                  <c:v>19.866666666666667</c:v>
                </c:pt>
                <c:pt idx="1193">
                  <c:v>19.883333333333333</c:v>
                </c:pt>
                <c:pt idx="1194">
                  <c:v>19.899999999999999</c:v>
                </c:pt>
                <c:pt idx="1195">
                  <c:v>19.916666666666668</c:v>
                </c:pt>
                <c:pt idx="1196">
                  <c:v>19.933333333333334</c:v>
                </c:pt>
                <c:pt idx="1197">
                  <c:v>19.95</c:v>
                </c:pt>
                <c:pt idx="1198">
                  <c:v>19.966666666666665</c:v>
                </c:pt>
                <c:pt idx="1199">
                  <c:v>19.983333333333334</c:v>
                </c:pt>
                <c:pt idx="1200">
                  <c:v>20</c:v>
                </c:pt>
                <c:pt idx="1201">
                  <c:v>20.016666666666666</c:v>
                </c:pt>
                <c:pt idx="1202">
                  <c:v>20.033333333333335</c:v>
                </c:pt>
                <c:pt idx="1203">
                  <c:v>20.05</c:v>
                </c:pt>
                <c:pt idx="1204">
                  <c:v>20.066666666666666</c:v>
                </c:pt>
                <c:pt idx="1205">
                  <c:v>20.083333333333332</c:v>
                </c:pt>
                <c:pt idx="1206">
                  <c:v>20.100000000000001</c:v>
                </c:pt>
                <c:pt idx="1207">
                  <c:v>20.116666666666667</c:v>
                </c:pt>
                <c:pt idx="1208">
                  <c:v>20.133333333333333</c:v>
                </c:pt>
                <c:pt idx="1209">
                  <c:v>20.149999999999999</c:v>
                </c:pt>
                <c:pt idx="1210">
                  <c:v>20.166666666666668</c:v>
                </c:pt>
                <c:pt idx="1211">
                  <c:v>20.183333333333334</c:v>
                </c:pt>
                <c:pt idx="1212">
                  <c:v>20.2</c:v>
                </c:pt>
                <c:pt idx="1213">
                  <c:v>20.216666666666665</c:v>
                </c:pt>
                <c:pt idx="1214">
                  <c:v>20.233333333333334</c:v>
                </c:pt>
                <c:pt idx="1215">
                  <c:v>20.25</c:v>
                </c:pt>
                <c:pt idx="1216">
                  <c:v>20.266666666666666</c:v>
                </c:pt>
                <c:pt idx="1217">
                  <c:v>20.283333333333335</c:v>
                </c:pt>
                <c:pt idx="1218">
                  <c:v>20.3</c:v>
                </c:pt>
                <c:pt idx="1219">
                  <c:v>20.316666666666666</c:v>
                </c:pt>
                <c:pt idx="1220">
                  <c:v>20.333333333333332</c:v>
                </c:pt>
                <c:pt idx="1221">
                  <c:v>20.350000000000001</c:v>
                </c:pt>
                <c:pt idx="1222">
                  <c:v>20.366666666666667</c:v>
                </c:pt>
                <c:pt idx="1223">
                  <c:v>20.383333333333333</c:v>
                </c:pt>
                <c:pt idx="1224">
                  <c:v>20.399999999999999</c:v>
                </c:pt>
                <c:pt idx="1225">
                  <c:v>20.416666666666668</c:v>
                </c:pt>
                <c:pt idx="1226">
                  <c:v>20.433333333333334</c:v>
                </c:pt>
                <c:pt idx="1227">
                  <c:v>20.45</c:v>
                </c:pt>
                <c:pt idx="1228">
                  <c:v>20.466666666666665</c:v>
                </c:pt>
                <c:pt idx="1229">
                  <c:v>20.483333333333334</c:v>
                </c:pt>
                <c:pt idx="1230">
                  <c:v>20.5</c:v>
                </c:pt>
                <c:pt idx="1231">
                  <c:v>20.516666666666666</c:v>
                </c:pt>
                <c:pt idx="1232">
                  <c:v>20.533333333333335</c:v>
                </c:pt>
                <c:pt idx="1233">
                  <c:v>20.55</c:v>
                </c:pt>
                <c:pt idx="1234">
                  <c:v>20.566666666666666</c:v>
                </c:pt>
                <c:pt idx="1235">
                  <c:v>20.583333333333332</c:v>
                </c:pt>
                <c:pt idx="1236">
                  <c:v>20.6</c:v>
                </c:pt>
                <c:pt idx="1237">
                  <c:v>20.616666666666667</c:v>
                </c:pt>
                <c:pt idx="1238">
                  <c:v>20.633333333333333</c:v>
                </c:pt>
                <c:pt idx="1239">
                  <c:v>20.65</c:v>
                </c:pt>
                <c:pt idx="1240">
                  <c:v>20.666666666666668</c:v>
                </c:pt>
                <c:pt idx="1241">
                  <c:v>20.683333333333334</c:v>
                </c:pt>
                <c:pt idx="1242">
                  <c:v>20.7</c:v>
                </c:pt>
                <c:pt idx="1243">
                  <c:v>20.716666666666665</c:v>
                </c:pt>
                <c:pt idx="1244">
                  <c:v>20.733333333333334</c:v>
                </c:pt>
                <c:pt idx="1245">
                  <c:v>20.75</c:v>
                </c:pt>
                <c:pt idx="1246">
                  <c:v>20.766666666666666</c:v>
                </c:pt>
                <c:pt idx="1247">
                  <c:v>20.783333333333335</c:v>
                </c:pt>
                <c:pt idx="1248">
                  <c:v>20.8</c:v>
                </c:pt>
                <c:pt idx="1249">
                  <c:v>20.816666666666666</c:v>
                </c:pt>
                <c:pt idx="1250">
                  <c:v>20.833333333333332</c:v>
                </c:pt>
                <c:pt idx="1251">
                  <c:v>20.85</c:v>
                </c:pt>
                <c:pt idx="1252">
                  <c:v>20.866666666666667</c:v>
                </c:pt>
                <c:pt idx="1253">
                  <c:v>20.883333333333333</c:v>
                </c:pt>
                <c:pt idx="1254">
                  <c:v>20.9</c:v>
                </c:pt>
                <c:pt idx="1255">
                  <c:v>20.916666666666668</c:v>
                </c:pt>
                <c:pt idx="1256">
                  <c:v>20.933333333333334</c:v>
                </c:pt>
                <c:pt idx="1257">
                  <c:v>20.95</c:v>
                </c:pt>
                <c:pt idx="1258">
                  <c:v>20.966666666666665</c:v>
                </c:pt>
                <c:pt idx="1259">
                  <c:v>20.983333333333334</c:v>
                </c:pt>
                <c:pt idx="1260">
                  <c:v>21</c:v>
                </c:pt>
                <c:pt idx="1261">
                  <c:v>21.016666666666666</c:v>
                </c:pt>
                <c:pt idx="1262">
                  <c:v>21.033333333333335</c:v>
                </c:pt>
                <c:pt idx="1263">
                  <c:v>21.05</c:v>
                </c:pt>
                <c:pt idx="1264">
                  <c:v>21.066666666666666</c:v>
                </c:pt>
                <c:pt idx="1265">
                  <c:v>21.083333333333332</c:v>
                </c:pt>
                <c:pt idx="1266">
                  <c:v>21.1</c:v>
                </c:pt>
                <c:pt idx="1267">
                  <c:v>21.116666666666667</c:v>
                </c:pt>
                <c:pt idx="1268">
                  <c:v>21.133333333333333</c:v>
                </c:pt>
                <c:pt idx="1269">
                  <c:v>21.15</c:v>
                </c:pt>
                <c:pt idx="1270">
                  <c:v>21.166666666666668</c:v>
                </c:pt>
                <c:pt idx="1271">
                  <c:v>21.183333333333334</c:v>
                </c:pt>
                <c:pt idx="1272">
                  <c:v>21.2</c:v>
                </c:pt>
                <c:pt idx="1273">
                  <c:v>21.216666666666665</c:v>
                </c:pt>
                <c:pt idx="1274">
                  <c:v>21.233333333333334</c:v>
                </c:pt>
                <c:pt idx="1275">
                  <c:v>21.25</c:v>
                </c:pt>
                <c:pt idx="1276">
                  <c:v>21.266666666666666</c:v>
                </c:pt>
                <c:pt idx="1277">
                  <c:v>21.283333333333335</c:v>
                </c:pt>
                <c:pt idx="1278">
                  <c:v>21.3</c:v>
                </c:pt>
                <c:pt idx="1279">
                  <c:v>21.316666666666666</c:v>
                </c:pt>
                <c:pt idx="1280">
                  <c:v>21.333333333333332</c:v>
                </c:pt>
                <c:pt idx="1281">
                  <c:v>21.35</c:v>
                </c:pt>
                <c:pt idx="1282">
                  <c:v>21.366666666666667</c:v>
                </c:pt>
                <c:pt idx="1283">
                  <c:v>21.383333333333333</c:v>
                </c:pt>
                <c:pt idx="1284">
                  <c:v>21.4</c:v>
                </c:pt>
                <c:pt idx="1285">
                  <c:v>21.416666666666668</c:v>
                </c:pt>
                <c:pt idx="1286">
                  <c:v>21.433333333333334</c:v>
                </c:pt>
                <c:pt idx="1287">
                  <c:v>21.45</c:v>
                </c:pt>
                <c:pt idx="1288">
                  <c:v>21.466666666666665</c:v>
                </c:pt>
                <c:pt idx="1289">
                  <c:v>21.483333333333334</c:v>
                </c:pt>
                <c:pt idx="1290">
                  <c:v>21.5</c:v>
                </c:pt>
                <c:pt idx="1291">
                  <c:v>21.516666666666666</c:v>
                </c:pt>
                <c:pt idx="1292">
                  <c:v>21.533333333333335</c:v>
                </c:pt>
                <c:pt idx="1293">
                  <c:v>21.55</c:v>
                </c:pt>
                <c:pt idx="1294">
                  <c:v>21.566666666666666</c:v>
                </c:pt>
                <c:pt idx="1295">
                  <c:v>21.583333333333332</c:v>
                </c:pt>
                <c:pt idx="1296">
                  <c:v>21.6</c:v>
                </c:pt>
                <c:pt idx="1297">
                  <c:v>21.616666666666667</c:v>
                </c:pt>
                <c:pt idx="1298">
                  <c:v>21.633333333333333</c:v>
                </c:pt>
                <c:pt idx="1299">
                  <c:v>21.65</c:v>
                </c:pt>
                <c:pt idx="1300">
                  <c:v>21.666666666666668</c:v>
                </c:pt>
                <c:pt idx="1301">
                  <c:v>21.683333333333334</c:v>
                </c:pt>
                <c:pt idx="1302">
                  <c:v>21.7</c:v>
                </c:pt>
                <c:pt idx="1303">
                  <c:v>21.716666666666665</c:v>
                </c:pt>
                <c:pt idx="1304">
                  <c:v>21.733333333333334</c:v>
                </c:pt>
                <c:pt idx="1305">
                  <c:v>21.75</c:v>
                </c:pt>
                <c:pt idx="1306">
                  <c:v>21.766666666666666</c:v>
                </c:pt>
                <c:pt idx="1307">
                  <c:v>21.783333333333335</c:v>
                </c:pt>
                <c:pt idx="1308">
                  <c:v>21.8</c:v>
                </c:pt>
                <c:pt idx="1309">
                  <c:v>21.816666666666666</c:v>
                </c:pt>
                <c:pt idx="1310">
                  <c:v>21.833333333333332</c:v>
                </c:pt>
                <c:pt idx="1311">
                  <c:v>21.85</c:v>
                </c:pt>
                <c:pt idx="1312">
                  <c:v>21.866666666666667</c:v>
                </c:pt>
                <c:pt idx="1313">
                  <c:v>21.883333333333333</c:v>
                </c:pt>
                <c:pt idx="1314">
                  <c:v>21.9</c:v>
                </c:pt>
                <c:pt idx="1315">
                  <c:v>21.916666666666668</c:v>
                </c:pt>
                <c:pt idx="1316">
                  <c:v>21.933333333333334</c:v>
                </c:pt>
                <c:pt idx="1317">
                  <c:v>21.95</c:v>
                </c:pt>
                <c:pt idx="1318">
                  <c:v>21.966666666666665</c:v>
                </c:pt>
                <c:pt idx="1319">
                  <c:v>21.983333333333334</c:v>
                </c:pt>
                <c:pt idx="1320">
                  <c:v>22</c:v>
                </c:pt>
                <c:pt idx="1321">
                  <c:v>22.016666666666666</c:v>
                </c:pt>
                <c:pt idx="1322">
                  <c:v>22.033333333333335</c:v>
                </c:pt>
                <c:pt idx="1323">
                  <c:v>22.05</c:v>
                </c:pt>
                <c:pt idx="1324">
                  <c:v>22.066666666666666</c:v>
                </c:pt>
                <c:pt idx="1325">
                  <c:v>22.083333333333332</c:v>
                </c:pt>
                <c:pt idx="1326">
                  <c:v>22.1</c:v>
                </c:pt>
                <c:pt idx="1327">
                  <c:v>22.116666666666667</c:v>
                </c:pt>
                <c:pt idx="1328">
                  <c:v>22.133333333333333</c:v>
                </c:pt>
                <c:pt idx="1329">
                  <c:v>22.15</c:v>
                </c:pt>
                <c:pt idx="1330">
                  <c:v>22.166666666666668</c:v>
                </c:pt>
                <c:pt idx="1331">
                  <c:v>22.183333333333334</c:v>
                </c:pt>
                <c:pt idx="1332">
                  <c:v>22.2</c:v>
                </c:pt>
                <c:pt idx="1333">
                  <c:v>22.216666666666665</c:v>
                </c:pt>
                <c:pt idx="1334">
                  <c:v>22.233333333333334</c:v>
                </c:pt>
                <c:pt idx="1335">
                  <c:v>22.25</c:v>
                </c:pt>
                <c:pt idx="1336">
                  <c:v>22.266666666666666</c:v>
                </c:pt>
                <c:pt idx="1337">
                  <c:v>22.283333333333335</c:v>
                </c:pt>
                <c:pt idx="1338">
                  <c:v>22.3</c:v>
                </c:pt>
                <c:pt idx="1339">
                  <c:v>22.316666666666666</c:v>
                </c:pt>
                <c:pt idx="1340">
                  <c:v>22.333333333333332</c:v>
                </c:pt>
                <c:pt idx="1341">
                  <c:v>22.35</c:v>
                </c:pt>
                <c:pt idx="1342">
                  <c:v>22.366666666666667</c:v>
                </c:pt>
                <c:pt idx="1343">
                  <c:v>22.383333333333333</c:v>
                </c:pt>
                <c:pt idx="1344">
                  <c:v>22.4</c:v>
                </c:pt>
                <c:pt idx="1345">
                  <c:v>22.416666666666668</c:v>
                </c:pt>
                <c:pt idx="1346">
                  <c:v>22.433333333333334</c:v>
                </c:pt>
                <c:pt idx="1347">
                  <c:v>22.45</c:v>
                </c:pt>
                <c:pt idx="1348">
                  <c:v>22.466666666666665</c:v>
                </c:pt>
                <c:pt idx="1349">
                  <c:v>22.483333333333334</c:v>
                </c:pt>
                <c:pt idx="1350">
                  <c:v>22.5</c:v>
                </c:pt>
                <c:pt idx="1351">
                  <c:v>22.516666666666666</c:v>
                </c:pt>
                <c:pt idx="1352">
                  <c:v>22.533333333333335</c:v>
                </c:pt>
                <c:pt idx="1353">
                  <c:v>22.55</c:v>
                </c:pt>
                <c:pt idx="1354">
                  <c:v>22.566666666666666</c:v>
                </c:pt>
                <c:pt idx="1355">
                  <c:v>22.583333333333332</c:v>
                </c:pt>
                <c:pt idx="1356">
                  <c:v>22.6</c:v>
                </c:pt>
                <c:pt idx="1357">
                  <c:v>22.616666666666667</c:v>
                </c:pt>
                <c:pt idx="1358">
                  <c:v>22.633333333333333</c:v>
                </c:pt>
                <c:pt idx="1359">
                  <c:v>22.65</c:v>
                </c:pt>
                <c:pt idx="1360">
                  <c:v>22.666666666666668</c:v>
                </c:pt>
                <c:pt idx="1361">
                  <c:v>22.683333333333334</c:v>
                </c:pt>
                <c:pt idx="1362">
                  <c:v>22.7</c:v>
                </c:pt>
                <c:pt idx="1363">
                  <c:v>22.716666666666665</c:v>
                </c:pt>
                <c:pt idx="1364">
                  <c:v>22.733333333333334</c:v>
                </c:pt>
                <c:pt idx="1365">
                  <c:v>22.75</c:v>
                </c:pt>
                <c:pt idx="1366">
                  <c:v>22.766666666666666</c:v>
                </c:pt>
                <c:pt idx="1367">
                  <c:v>22.783333333333335</c:v>
                </c:pt>
                <c:pt idx="1368">
                  <c:v>22.8</c:v>
                </c:pt>
                <c:pt idx="1369">
                  <c:v>22.816666666666666</c:v>
                </c:pt>
                <c:pt idx="1370">
                  <c:v>22.833333333333332</c:v>
                </c:pt>
                <c:pt idx="1371">
                  <c:v>22.85</c:v>
                </c:pt>
                <c:pt idx="1372">
                  <c:v>22.866666666666667</c:v>
                </c:pt>
                <c:pt idx="1373">
                  <c:v>22.883333333333333</c:v>
                </c:pt>
                <c:pt idx="1374">
                  <c:v>22.9</c:v>
                </c:pt>
                <c:pt idx="1375">
                  <c:v>22.916666666666668</c:v>
                </c:pt>
                <c:pt idx="1376">
                  <c:v>22.933333333333334</c:v>
                </c:pt>
                <c:pt idx="1377">
                  <c:v>22.95</c:v>
                </c:pt>
                <c:pt idx="1378">
                  <c:v>22.966666666666665</c:v>
                </c:pt>
                <c:pt idx="1379">
                  <c:v>22.983333333333334</c:v>
                </c:pt>
                <c:pt idx="1380">
                  <c:v>23</c:v>
                </c:pt>
                <c:pt idx="1381">
                  <c:v>23.016666666666666</c:v>
                </c:pt>
                <c:pt idx="1382">
                  <c:v>23.033333333333335</c:v>
                </c:pt>
                <c:pt idx="1383">
                  <c:v>23.05</c:v>
                </c:pt>
                <c:pt idx="1384">
                  <c:v>23.066666666666666</c:v>
                </c:pt>
                <c:pt idx="1385">
                  <c:v>23.083333333333332</c:v>
                </c:pt>
                <c:pt idx="1386">
                  <c:v>23.1</c:v>
                </c:pt>
                <c:pt idx="1387">
                  <c:v>23.116666666666667</c:v>
                </c:pt>
                <c:pt idx="1388">
                  <c:v>23.133333333333333</c:v>
                </c:pt>
                <c:pt idx="1389">
                  <c:v>23.15</c:v>
                </c:pt>
                <c:pt idx="1390">
                  <c:v>23.166666666666668</c:v>
                </c:pt>
                <c:pt idx="1391">
                  <c:v>23.183333333333334</c:v>
                </c:pt>
                <c:pt idx="1392">
                  <c:v>23.2</c:v>
                </c:pt>
                <c:pt idx="1393">
                  <c:v>23.216666666666665</c:v>
                </c:pt>
                <c:pt idx="1394">
                  <c:v>23.233333333333334</c:v>
                </c:pt>
                <c:pt idx="1395">
                  <c:v>23.25</c:v>
                </c:pt>
                <c:pt idx="1396">
                  <c:v>23.266666666666666</c:v>
                </c:pt>
                <c:pt idx="1397">
                  <c:v>23.283333333333335</c:v>
                </c:pt>
                <c:pt idx="1398">
                  <c:v>23.3</c:v>
                </c:pt>
                <c:pt idx="1399">
                  <c:v>23.316666666666666</c:v>
                </c:pt>
                <c:pt idx="1400">
                  <c:v>23.333333333333332</c:v>
                </c:pt>
                <c:pt idx="1401">
                  <c:v>23.35</c:v>
                </c:pt>
                <c:pt idx="1402">
                  <c:v>23.366666666666667</c:v>
                </c:pt>
                <c:pt idx="1403">
                  <c:v>23.383333333333333</c:v>
                </c:pt>
                <c:pt idx="1404">
                  <c:v>23.4</c:v>
                </c:pt>
                <c:pt idx="1405">
                  <c:v>23.416666666666668</c:v>
                </c:pt>
                <c:pt idx="1406">
                  <c:v>23.433333333333334</c:v>
                </c:pt>
                <c:pt idx="1407">
                  <c:v>23.45</c:v>
                </c:pt>
                <c:pt idx="1408">
                  <c:v>23.466666666666665</c:v>
                </c:pt>
                <c:pt idx="1409">
                  <c:v>23.483333333333334</c:v>
                </c:pt>
                <c:pt idx="1410">
                  <c:v>23.5</c:v>
                </c:pt>
                <c:pt idx="1411">
                  <c:v>23.516666666666666</c:v>
                </c:pt>
                <c:pt idx="1412">
                  <c:v>23.533333333333335</c:v>
                </c:pt>
                <c:pt idx="1413">
                  <c:v>23.55</c:v>
                </c:pt>
                <c:pt idx="1414">
                  <c:v>23.566666666666666</c:v>
                </c:pt>
                <c:pt idx="1415">
                  <c:v>23.583333333333332</c:v>
                </c:pt>
                <c:pt idx="1416">
                  <c:v>23.6</c:v>
                </c:pt>
                <c:pt idx="1417">
                  <c:v>23.616666666666667</c:v>
                </c:pt>
                <c:pt idx="1418">
                  <c:v>23.633333333333333</c:v>
                </c:pt>
                <c:pt idx="1419">
                  <c:v>23.65</c:v>
                </c:pt>
                <c:pt idx="1420">
                  <c:v>23.666666666666668</c:v>
                </c:pt>
                <c:pt idx="1421">
                  <c:v>23.683333333333334</c:v>
                </c:pt>
                <c:pt idx="1422">
                  <c:v>23.7</c:v>
                </c:pt>
                <c:pt idx="1423">
                  <c:v>23.716666666666665</c:v>
                </c:pt>
                <c:pt idx="1424">
                  <c:v>23.733333333333334</c:v>
                </c:pt>
                <c:pt idx="1425">
                  <c:v>23.75</c:v>
                </c:pt>
                <c:pt idx="1426">
                  <c:v>23.766666666666666</c:v>
                </c:pt>
                <c:pt idx="1427">
                  <c:v>23.783333333333335</c:v>
                </c:pt>
                <c:pt idx="1428">
                  <c:v>23.8</c:v>
                </c:pt>
                <c:pt idx="1429">
                  <c:v>23.816666666666666</c:v>
                </c:pt>
                <c:pt idx="1430">
                  <c:v>23.833333333333332</c:v>
                </c:pt>
                <c:pt idx="1431">
                  <c:v>23.85</c:v>
                </c:pt>
                <c:pt idx="1432">
                  <c:v>23.866666666666667</c:v>
                </c:pt>
                <c:pt idx="1433">
                  <c:v>23.883333333333333</c:v>
                </c:pt>
                <c:pt idx="1434">
                  <c:v>23.9</c:v>
                </c:pt>
                <c:pt idx="1435">
                  <c:v>23.916666666666668</c:v>
                </c:pt>
                <c:pt idx="1436">
                  <c:v>23.933333333333334</c:v>
                </c:pt>
                <c:pt idx="1437">
                  <c:v>23.95</c:v>
                </c:pt>
                <c:pt idx="1438">
                  <c:v>23.966666666666665</c:v>
                </c:pt>
                <c:pt idx="1439">
                  <c:v>23.983333333333334</c:v>
                </c:pt>
              </c:numCache>
            </c:numRef>
          </c:cat>
          <c:val>
            <c:numRef>
              <c:f>Swing!$AV$2:$AV$1441</c:f>
              <c:numCache>
                <c:formatCode>General</c:formatCode>
                <c:ptCount val="1440"/>
                <c:pt idx="0">
                  <c:v>151.9756838905773</c:v>
                </c:pt>
                <c:pt idx="1">
                  <c:v>151.9756838905773</c:v>
                </c:pt>
                <c:pt idx="2">
                  <c:v>151.9756838905773</c:v>
                </c:pt>
                <c:pt idx="3">
                  <c:v>151.9756838905773</c:v>
                </c:pt>
                <c:pt idx="4">
                  <c:v>151.9756838905773</c:v>
                </c:pt>
                <c:pt idx="5">
                  <c:v>151.9756838905773</c:v>
                </c:pt>
                <c:pt idx="6">
                  <c:v>151.9756838905773</c:v>
                </c:pt>
                <c:pt idx="7">
                  <c:v>151.9756838905773</c:v>
                </c:pt>
                <c:pt idx="8">
                  <c:v>151.9756838905773</c:v>
                </c:pt>
                <c:pt idx="9">
                  <c:v>151.9756838905773</c:v>
                </c:pt>
                <c:pt idx="10">
                  <c:v>151.9756838905773</c:v>
                </c:pt>
                <c:pt idx="11">
                  <c:v>151.9756838905773</c:v>
                </c:pt>
                <c:pt idx="12">
                  <c:v>151.9756838905773</c:v>
                </c:pt>
                <c:pt idx="13">
                  <c:v>151.9756838905773</c:v>
                </c:pt>
                <c:pt idx="14">
                  <c:v>151.9756838905773</c:v>
                </c:pt>
                <c:pt idx="15">
                  <c:v>151.9756838905773</c:v>
                </c:pt>
                <c:pt idx="16">
                  <c:v>151.9756838905773</c:v>
                </c:pt>
                <c:pt idx="17">
                  <c:v>151.9756838905773</c:v>
                </c:pt>
                <c:pt idx="18">
                  <c:v>151.9756838905773</c:v>
                </c:pt>
                <c:pt idx="19">
                  <c:v>151.9756838905773</c:v>
                </c:pt>
                <c:pt idx="20">
                  <c:v>151.9756838905773</c:v>
                </c:pt>
                <c:pt idx="21">
                  <c:v>151.9756838905773</c:v>
                </c:pt>
                <c:pt idx="22">
                  <c:v>151.9756838905773</c:v>
                </c:pt>
                <c:pt idx="23">
                  <c:v>151.9756838905773</c:v>
                </c:pt>
                <c:pt idx="24">
                  <c:v>151.9756838905773</c:v>
                </c:pt>
                <c:pt idx="25">
                  <c:v>151.9756838905773</c:v>
                </c:pt>
                <c:pt idx="26">
                  <c:v>151.9756838905773</c:v>
                </c:pt>
                <c:pt idx="27">
                  <c:v>151.9756838905773</c:v>
                </c:pt>
                <c:pt idx="28">
                  <c:v>151.9756838905773</c:v>
                </c:pt>
                <c:pt idx="29">
                  <c:v>151.9756838905773</c:v>
                </c:pt>
                <c:pt idx="30">
                  <c:v>151.9756838905773</c:v>
                </c:pt>
                <c:pt idx="31">
                  <c:v>151.9756838905773</c:v>
                </c:pt>
                <c:pt idx="32">
                  <c:v>151.9756838905773</c:v>
                </c:pt>
                <c:pt idx="33">
                  <c:v>151.9756838905773</c:v>
                </c:pt>
                <c:pt idx="34">
                  <c:v>151.9756838905773</c:v>
                </c:pt>
                <c:pt idx="35">
                  <c:v>151.9756838905773</c:v>
                </c:pt>
                <c:pt idx="36">
                  <c:v>151.9756838905773</c:v>
                </c:pt>
                <c:pt idx="37">
                  <c:v>151.9756838905773</c:v>
                </c:pt>
                <c:pt idx="38">
                  <c:v>151.9756838905773</c:v>
                </c:pt>
                <c:pt idx="39">
                  <c:v>151.9756838905773</c:v>
                </c:pt>
                <c:pt idx="40">
                  <c:v>151.9756838905773</c:v>
                </c:pt>
                <c:pt idx="41">
                  <c:v>151.9756838905773</c:v>
                </c:pt>
                <c:pt idx="42">
                  <c:v>151.9756838905773</c:v>
                </c:pt>
                <c:pt idx="43">
                  <c:v>151.9756838905773</c:v>
                </c:pt>
                <c:pt idx="44">
                  <c:v>151.9756838905773</c:v>
                </c:pt>
                <c:pt idx="45">
                  <c:v>151.9756838905773</c:v>
                </c:pt>
                <c:pt idx="46">
                  <c:v>151.9756838905773</c:v>
                </c:pt>
                <c:pt idx="47">
                  <c:v>151.9756838905773</c:v>
                </c:pt>
                <c:pt idx="48">
                  <c:v>151.9756838905773</c:v>
                </c:pt>
                <c:pt idx="49">
                  <c:v>151.9756838905773</c:v>
                </c:pt>
                <c:pt idx="50">
                  <c:v>151.9756838905773</c:v>
                </c:pt>
                <c:pt idx="51">
                  <c:v>151.9756838905773</c:v>
                </c:pt>
                <c:pt idx="52">
                  <c:v>151.9756838905773</c:v>
                </c:pt>
                <c:pt idx="53">
                  <c:v>151.9756838905773</c:v>
                </c:pt>
                <c:pt idx="54">
                  <c:v>151.9756838905773</c:v>
                </c:pt>
                <c:pt idx="55">
                  <c:v>151.9756838905773</c:v>
                </c:pt>
                <c:pt idx="56">
                  <c:v>151.9756838905773</c:v>
                </c:pt>
                <c:pt idx="57">
                  <c:v>151.9756838905773</c:v>
                </c:pt>
                <c:pt idx="58">
                  <c:v>151.9756838905773</c:v>
                </c:pt>
                <c:pt idx="59">
                  <c:v>151.9756838905773</c:v>
                </c:pt>
                <c:pt idx="60">
                  <c:v>303.95136778115545</c:v>
                </c:pt>
                <c:pt idx="61">
                  <c:v>303.95136778115545</c:v>
                </c:pt>
                <c:pt idx="62">
                  <c:v>303.95136778115545</c:v>
                </c:pt>
                <c:pt idx="63">
                  <c:v>303.95136778115545</c:v>
                </c:pt>
                <c:pt idx="64">
                  <c:v>303.95136778115545</c:v>
                </c:pt>
                <c:pt idx="65">
                  <c:v>303.95136778115545</c:v>
                </c:pt>
                <c:pt idx="66">
                  <c:v>303.95136778115545</c:v>
                </c:pt>
                <c:pt idx="67">
                  <c:v>303.95136778115545</c:v>
                </c:pt>
                <c:pt idx="68">
                  <c:v>303.95136778115545</c:v>
                </c:pt>
                <c:pt idx="69">
                  <c:v>303.95136778115545</c:v>
                </c:pt>
                <c:pt idx="70">
                  <c:v>303.95136778115545</c:v>
                </c:pt>
                <c:pt idx="71">
                  <c:v>303.95136778115545</c:v>
                </c:pt>
                <c:pt idx="72">
                  <c:v>303.95136778115545</c:v>
                </c:pt>
                <c:pt idx="73">
                  <c:v>303.95136778115545</c:v>
                </c:pt>
                <c:pt idx="74">
                  <c:v>303.95136778115545</c:v>
                </c:pt>
                <c:pt idx="75">
                  <c:v>303.95136778115545</c:v>
                </c:pt>
                <c:pt idx="76">
                  <c:v>303.95136778115545</c:v>
                </c:pt>
                <c:pt idx="77">
                  <c:v>303.95136778115545</c:v>
                </c:pt>
                <c:pt idx="78">
                  <c:v>303.95136778115545</c:v>
                </c:pt>
                <c:pt idx="79">
                  <c:v>303.95136778115545</c:v>
                </c:pt>
                <c:pt idx="80">
                  <c:v>303.95136778115545</c:v>
                </c:pt>
                <c:pt idx="81">
                  <c:v>303.95136778115545</c:v>
                </c:pt>
                <c:pt idx="82">
                  <c:v>303.95136778115545</c:v>
                </c:pt>
                <c:pt idx="83">
                  <c:v>303.95136778115545</c:v>
                </c:pt>
                <c:pt idx="84">
                  <c:v>303.95136778115545</c:v>
                </c:pt>
                <c:pt idx="85">
                  <c:v>303.95136778115545</c:v>
                </c:pt>
                <c:pt idx="86">
                  <c:v>303.95136778115545</c:v>
                </c:pt>
                <c:pt idx="87">
                  <c:v>303.95136778115545</c:v>
                </c:pt>
                <c:pt idx="88">
                  <c:v>303.95136778115545</c:v>
                </c:pt>
                <c:pt idx="89">
                  <c:v>303.95136778115545</c:v>
                </c:pt>
                <c:pt idx="90">
                  <c:v>303.95136778115545</c:v>
                </c:pt>
                <c:pt idx="91">
                  <c:v>303.95136778115545</c:v>
                </c:pt>
                <c:pt idx="92">
                  <c:v>303.95136778115545</c:v>
                </c:pt>
                <c:pt idx="93">
                  <c:v>303.95136778115545</c:v>
                </c:pt>
                <c:pt idx="94">
                  <c:v>303.95136778115545</c:v>
                </c:pt>
                <c:pt idx="95">
                  <c:v>303.95136778115545</c:v>
                </c:pt>
                <c:pt idx="96">
                  <c:v>303.95136778115545</c:v>
                </c:pt>
                <c:pt idx="97">
                  <c:v>303.95136778115545</c:v>
                </c:pt>
                <c:pt idx="98">
                  <c:v>303.95136778115545</c:v>
                </c:pt>
                <c:pt idx="99">
                  <c:v>303.95136778115545</c:v>
                </c:pt>
                <c:pt idx="100">
                  <c:v>303.95136778115545</c:v>
                </c:pt>
                <c:pt idx="101">
                  <c:v>303.95136778115545</c:v>
                </c:pt>
                <c:pt idx="102">
                  <c:v>303.95136778115545</c:v>
                </c:pt>
                <c:pt idx="103">
                  <c:v>303.95136778115545</c:v>
                </c:pt>
                <c:pt idx="104">
                  <c:v>303.95136778115545</c:v>
                </c:pt>
                <c:pt idx="105">
                  <c:v>303.95136778115545</c:v>
                </c:pt>
                <c:pt idx="106">
                  <c:v>303.95136778115545</c:v>
                </c:pt>
                <c:pt idx="107">
                  <c:v>303.95136778115545</c:v>
                </c:pt>
                <c:pt idx="108">
                  <c:v>303.95136778115545</c:v>
                </c:pt>
                <c:pt idx="109">
                  <c:v>303.95136778115545</c:v>
                </c:pt>
                <c:pt idx="110">
                  <c:v>303.95136778115545</c:v>
                </c:pt>
                <c:pt idx="111">
                  <c:v>303.95136778115545</c:v>
                </c:pt>
                <c:pt idx="112">
                  <c:v>303.95136778115545</c:v>
                </c:pt>
                <c:pt idx="113">
                  <c:v>303.95136778115545</c:v>
                </c:pt>
                <c:pt idx="114">
                  <c:v>303.95136778115545</c:v>
                </c:pt>
                <c:pt idx="115">
                  <c:v>303.95136778115545</c:v>
                </c:pt>
                <c:pt idx="116">
                  <c:v>303.95136778115545</c:v>
                </c:pt>
                <c:pt idx="117">
                  <c:v>303.95136778115545</c:v>
                </c:pt>
                <c:pt idx="118">
                  <c:v>303.95136778115545</c:v>
                </c:pt>
                <c:pt idx="119">
                  <c:v>303.95136778115545</c:v>
                </c:pt>
                <c:pt idx="120">
                  <c:v>200.60790273556208</c:v>
                </c:pt>
                <c:pt idx="121">
                  <c:v>200.60790273556208</c:v>
                </c:pt>
                <c:pt idx="122">
                  <c:v>200.60790273556208</c:v>
                </c:pt>
                <c:pt idx="123">
                  <c:v>200.60790273556208</c:v>
                </c:pt>
                <c:pt idx="124">
                  <c:v>200.60790273556208</c:v>
                </c:pt>
                <c:pt idx="125">
                  <c:v>200.60790273556208</c:v>
                </c:pt>
                <c:pt idx="126">
                  <c:v>200.60790273556208</c:v>
                </c:pt>
                <c:pt idx="127">
                  <c:v>200.60790273556208</c:v>
                </c:pt>
                <c:pt idx="128">
                  <c:v>200.60790273556208</c:v>
                </c:pt>
                <c:pt idx="129">
                  <c:v>200.60790273556208</c:v>
                </c:pt>
                <c:pt idx="130">
                  <c:v>200.60790273556208</c:v>
                </c:pt>
                <c:pt idx="131">
                  <c:v>200.60790273556208</c:v>
                </c:pt>
                <c:pt idx="132">
                  <c:v>200.60790273556208</c:v>
                </c:pt>
                <c:pt idx="133">
                  <c:v>200.60790273556208</c:v>
                </c:pt>
                <c:pt idx="134">
                  <c:v>200.60790273556208</c:v>
                </c:pt>
                <c:pt idx="135">
                  <c:v>200.60790273556208</c:v>
                </c:pt>
                <c:pt idx="136">
                  <c:v>200.60790273556208</c:v>
                </c:pt>
                <c:pt idx="137">
                  <c:v>200.60790273556208</c:v>
                </c:pt>
                <c:pt idx="138">
                  <c:v>200.60790273556208</c:v>
                </c:pt>
                <c:pt idx="139">
                  <c:v>200.60790273556208</c:v>
                </c:pt>
                <c:pt idx="140">
                  <c:v>200.60790273556208</c:v>
                </c:pt>
                <c:pt idx="141">
                  <c:v>200.60790273556208</c:v>
                </c:pt>
                <c:pt idx="142">
                  <c:v>200.60790273556208</c:v>
                </c:pt>
                <c:pt idx="143">
                  <c:v>200.60790273556208</c:v>
                </c:pt>
                <c:pt idx="144">
                  <c:v>200.60790273556208</c:v>
                </c:pt>
                <c:pt idx="145">
                  <c:v>200.60790273556208</c:v>
                </c:pt>
                <c:pt idx="146">
                  <c:v>200.60790273556208</c:v>
                </c:pt>
                <c:pt idx="147">
                  <c:v>200.60790273556208</c:v>
                </c:pt>
                <c:pt idx="148">
                  <c:v>200.60790273556208</c:v>
                </c:pt>
                <c:pt idx="149">
                  <c:v>200.60790273556208</c:v>
                </c:pt>
                <c:pt idx="150">
                  <c:v>200.60790273556208</c:v>
                </c:pt>
                <c:pt idx="151">
                  <c:v>200.60790273556208</c:v>
                </c:pt>
                <c:pt idx="152">
                  <c:v>200.60790273556208</c:v>
                </c:pt>
                <c:pt idx="153">
                  <c:v>200.60790273556208</c:v>
                </c:pt>
                <c:pt idx="154">
                  <c:v>200.60790273556208</c:v>
                </c:pt>
                <c:pt idx="155">
                  <c:v>200.60790273556208</c:v>
                </c:pt>
                <c:pt idx="156">
                  <c:v>200.60790273556208</c:v>
                </c:pt>
                <c:pt idx="157">
                  <c:v>200.60790273556208</c:v>
                </c:pt>
                <c:pt idx="158">
                  <c:v>200.60790273556208</c:v>
                </c:pt>
                <c:pt idx="159">
                  <c:v>200.60790273556208</c:v>
                </c:pt>
                <c:pt idx="160">
                  <c:v>200.60790273556208</c:v>
                </c:pt>
                <c:pt idx="161">
                  <c:v>200.60790273556208</c:v>
                </c:pt>
                <c:pt idx="162">
                  <c:v>200.60790273556208</c:v>
                </c:pt>
                <c:pt idx="163">
                  <c:v>200.60790273556208</c:v>
                </c:pt>
                <c:pt idx="164">
                  <c:v>200.60790273556208</c:v>
                </c:pt>
                <c:pt idx="165">
                  <c:v>200.60790273556208</c:v>
                </c:pt>
                <c:pt idx="166">
                  <c:v>200.60790273556208</c:v>
                </c:pt>
                <c:pt idx="167">
                  <c:v>200.60790273556208</c:v>
                </c:pt>
                <c:pt idx="168">
                  <c:v>200.60790273556208</c:v>
                </c:pt>
                <c:pt idx="169">
                  <c:v>200.60790273556208</c:v>
                </c:pt>
                <c:pt idx="170">
                  <c:v>200.60790273556208</c:v>
                </c:pt>
                <c:pt idx="171">
                  <c:v>200.60790273556208</c:v>
                </c:pt>
                <c:pt idx="172">
                  <c:v>200.60790273556208</c:v>
                </c:pt>
                <c:pt idx="173">
                  <c:v>200.60790273556208</c:v>
                </c:pt>
                <c:pt idx="174">
                  <c:v>200.60790273556208</c:v>
                </c:pt>
                <c:pt idx="175">
                  <c:v>200.60790273556208</c:v>
                </c:pt>
                <c:pt idx="176">
                  <c:v>200.60790273556208</c:v>
                </c:pt>
                <c:pt idx="177">
                  <c:v>200.60790273556208</c:v>
                </c:pt>
                <c:pt idx="178">
                  <c:v>200.60790273556208</c:v>
                </c:pt>
                <c:pt idx="179">
                  <c:v>200.60790273556208</c:v>
                </c:pt>
                <c:pt idx="180">
                  <c:v>164.13373860182327</c:v>
                </c:pt>
                <c:pt idx="181">
                  <c:v>164.13373860182327</c:v>
                </c:pt>
                <c:pt idx="182">
                  <c:v>164.13373860182327</c:v>
                </c:pt>
                <c:pt idx="183">
                  <c:v>164.13373860182327</c:v>
                </c:pt>
                <c:pt idx="184">
                  <c:v>164.13373860182327</c:v>
                </c:pt>
                <c:pt idx="185">
                  <c:v>164.13373860182327</c:v>
                </c:pt>
                <c:pt idx="186">
                  <c:v>164.13373860182327</c:v>
                </c:pt>
                <c:pt idx="187">
                  <c:v>164.13373860182327</c:v>
                </c:pt>
                <c:pt idx="188">
                  <c:v>164.13373860182327</c:v>
                </c:pt>
                <c:pt idx="189">
                  <c:v>164.13373860182327</c:v>
                </c:pt>
                <c:pt idx="190">
                  <c:v>164.13373860182327</c:v>
                </c:pt>
                <c:pt idx="191">
                  <c:v>164.13373860182327</c:v>
                </c:pt>
                <c:pt idx="192">
                  <c:v>164.13373860182327</c:v>
                </c:pt>
                <c:pt idx="193">
                  <c:v>164.13373860182327</c:v>
                </c:pt>
                <c:pt idx="194">
                  <c:v>164.13373860182327</c:v>
                </c:pt>
                <c:pt idx="195">
                  <c:v>164.13373860182327</c:v>
                </c:pt>
                <c:pt idx="196">
                  <c:v>164.13373860182327</c:v>
                </c:pt>
                <c:pt idx="197">
                  <c:v>164.13373860182327</c:v>
                </c:pt>
                <c:pt idx="198">
                  <c:v>164.13373860182327</c:v>
                </c:pt>
                <c:pt idx="199">
                  <c:v>164.13373860182327</c:v>
                </c:pt>
                <c:pt idx="200">
                  <c:v>164.13373860182327</c:v>
                </c:pt>
                <c:pt idx="201">
                  <c:v>164.13373860182327</c:v>
                </c:pt>
                <c:pt idx="202">
                  <c:v>164.13373860182327</c:v>
                </c:pt>
                <c:pt idx="203">
                  <c:v>164.13373860182327</c:v>
                </c:pt>
                <c:pt idx="204">
                  <c:v>164.13373860182327</c:v>
                </c:pt>
                <c:pt idx="205">
                  <c:v>164.13373860182327</c:v>
                </c:pt>
                <c:pt idx="206">
                  <c:v>164.13373860182327</c:v>
                </c:pt>
                <c:pt idx="207">
                  <c:v>164.13373860182327</c:v>
                </c:pt>
                <c:pt idx="208">
                  <c:v>164.13373860182327</c:v>
                </c:pt>
                <c:pt idx="209">
                  <c:v>164.13373860182327</c:v>
                </c:pt>
                <c:pt idx="210">
                  <c:v>164.13373860182327</c:v>
                </c:pt>
                <c:pt idx="211">
                  <c:v>164.13373860182327</c:v>
                </c:pt>
                <c:pt idx="212">
                  <c:v>164.13373860182327</c:v>
                </c:pt>
                <c:pt idx="213">
                  <c:v>164.13373860182327</c:v>
                </c:pt>
                <c:pt idx="214">
                  <c:v>164.13373860182327</c:v>
                </c:pt>
                <c:pt idx="215">
                  <c:v>164.13373860182327</c:v>
                </c:pt>
                <c:pt idx="216">
                  <c:v>164.13373860182327</c:v>
                </c:pt>
                <c:pt idx="217">
                  <c:v>164.13373860182327</c:v>
                </c:pt>
                <c:pt idx="218">
                  <c:v>164.13373860182327</c:v>
                </c:pt>
                <c:pt idx="219">
                  <c:v>164.13373860182327</c:v>
                </c:pt>
                <c:pt idx="220">
                  <c:v>164.13373860182327</c:v>
                </c:pt>
                <c:pt idx="221">
                  <c:v>164.13373860182327</c:v>
                </c:pt>
                <c:pt idx="222">
                  <c:v>164.13373860182327</c:v>
                </c:pt>
                <c:pt idx="223">
                  <c:v>164.13373860182327</c:v>
                </c:pt>
                <c:pt idx="224">
                  <c:v>164.13373860182327</c:v>
                </c:pt>
                <c:pt idx="225">
                  <c:v>164.13373860182327</c:v>
                </c:pt>
                <c:pt idx="226">
                  <c:v>164.13373860182327</c:v>
                </c:pt>
                <c:pt idx="227">
                  <c:v>164.13373860182327</c:v>
                </c:pt>
                <c:pt idx="228">
                  <c:v>164.13373860182327</c:v>
                </c:pt>
                <c:pt idx="229">
                  <c:v>164.13373860182327</c:v>
                </c:pt>
                <c:pt idx="230">
                  <c:v>164.13373860182327</c:v>
                </c:pt>
                <c:pt idx="231">
                  <c:v>164.13373860182327</c:v>
                </c:pt>
                <c:pt idx="232">
                  <c:v>164.13373860182327</c:v>
                </c:pt>
                <c:pt idx="233">
                  <c:v>164.13373860182327</c:v>
                </c:pt>
                <c:pt idx="234">
                  <c:v>164.13373860182327</c:v>
                </c:pt>
                <c:pt idx="235">
                  <c:v>164.13373860182327</c:v>
                </c:pt>
                <c:pt idx="236">
                  <c:v>164.13373860182327</c:v>
                </c:pt>
                <c:pt idx="237">
                  <c:v>164.13373860182327</c:v>
                </c:pt>
                <c:pt idx="238">
                  <c:v>164.13373860182327</c:v>
                </c:pt>
                <c:pt idx="239">
                  <c:v>164.13373860182327</c:v>
                </c:pt>
                <c:pt idx="240">
                  <c:v>42.55319148936178</c:v>
                </c:pt>
                <c:pt idx="241">
                  <c:v>42.55319148936178</c:v>
                </c:pt>
                <c:pt idx="242">
                  <c:v>42.55319148936178</c:v>
                </c:pt>
                <c:pt idx="243">
                  <c:v>42.55319148936178</c:v>
                </c:pt>
                <c:pt idx="244">
                  <c:v>42.55319148936178</c:v>
                </c:pt>
                <c:pt idx="245">
                  <c:v>42.55319148936178</c:v>
                </c:pt>
                <c:pt idx="246">
                  <c:v>42.55319148936178</c:v>
                </c:pt>
                <c:pt idx="247">
                  <c:v>42.55319148936178</c:v>
                </c:pt>
                <c:pt idx="248">
                  <c:v>42.55319148936178</c:v>
                </c:pt>
                <c:pt idx="249">
                  <c:v>42.55319148936178</c:v>
                </c:pt>
                <c:pt idx="250">
                  <c:v>42.55319148936178</c:v>
                </c:pt>
                <c:pt idx="251">
                  <c:v>42.55319148936178</c:v>
                </c:pt>
                <c:pt idx="252">
                  <c:v>42.55319148936178</c:v>
                </c:pt>
                <c:pt idx="253">
                  <c:v>42.55319148936178</c:v>
                </c:pt>
                <c:pt idx="254">
                  <c:v>42.55319148936178</c:v>
                </c:pt>
                <c:pt idx="255">
                  <c:v>42.55319148936178</c:v>
                </c:pt>
                <c:pt idx="256">
                  <c:v>42.55319148936178</c:v>
                </c:pt>
                <c:pt idx="257">
                  <c:v>42.55319148936178</c:v>
                </c:pt>
                <c:pt idx="258">
                  <c:v>42.55319148936178</c:v>
                </c:pt>
                <c:pt idx="259">
                  <c:v>42.55319148936178</c:v>
                </c:pt>
                <c:pt idx="260">
                  <c:v>42.55319148936178</c:v>
                </c:pt>
                <c:pt idx="261">
                  <c:v>42.55319148936178</c:v>
                </c:pt>
                <c:pt idx="262">
                  <c:v>42.55319148936178</c:v>
                </c:pt>
                <c:pt idx="263">
                  <c:v>42.55319148936178</c:v>
                </c:pt>
                <c:pt idx="264">
                  <c:v>42.55319148936178</c:v>
                </c:pt>
                <c:pt idx="265">
                  <c:v>42.55319148936178</c:v>
                </c:pt>
                <c:pt idx="266">
                  <c:v>42.55319148936178</c:v>
                </c:pt>
                <c:pt idx="267">
                  <c:v>42.55319148936178</c:v>
                </c:pt>
                <c:pt idx="268">
                  <c:v>42.55319148936178</c:v>
                </c:pt>
                <c:pt idx="269">
                  <c:v>42.55319148936178</c:v>
                </c:pt>
                <c:pt idx="270">
                  <c:v>42.55319148936178</c:v>
                </c:pt>
                <c:pt idx="271">
                  <c:v>42.55319148936178</c:v>
                </c:pt>
                <c:pt idx="272">
                  <c:v>42.55319148936178</c:v>
                </c:pt>
                <c:pt idx="273">
                  <c:v>42.55319148936178</c:v>
                </c:pt>
                <c:pt idx="274">
                  <c:v>42.55319148936178</c:v>
                </c:pt>
                <c:pt idx="275">
                  <c:v>42.55319148936178</c:v>
                </c:pt>
                <c:pt idx="276">
                  <c:v>42.55319148936178</c:v>
                </c:pt>
                <c:pt idx="277">
                  <c:v>42.55319148936178</c:v>
                </c:pt>
                <c:pt idx="278">
                  <c:v>42.55319148936178</c:v>
                </c:pt>
                <c:pt idx="279">
                  <c:v>42.55319148936178</c:v>
                </c:pt>
                <c:pt idx="280">
                  <c:v>42.55319148936178</c:v>
                </c:pt>
                <c:pt idx="281">
                  <c:v>42.55319148936178</c:v>
                </c:pt>
                <c:pt idx="282">
                  <c:v>42.55319148936178</c:v>
                </c:pt>
                <c:pt idx="283">
                  <c:v>42.55319148936178</c:v>
                </c:pt>
                <c:pt idx="284">
                  <c:v>42.55319148936178</c:v>
                </c:pt>
                <c:pt idx="285">
                  <c:v>42.55319148936178</c:v>
                </c:pt>
                <c:pt idx="286">
                  <c:v>42.55319148936178</c:v>
                </c:pt>
                <c:pt idx="287">
                  <c:v>42.55319148936178</c:v>
                </c:pt>
                <c:pt idx="288">
                  <c:v>42.55319148936178</c:v>
                </c:pt>
                <c:pt idx="289">
                  <c:v>42.55319148936178</c:v>
                </c:pt>
                <c:pt idx="290">
                  <c:v>42.55319148936178</c:v>
                </c:pt>
                <c:pt idx="291">
                  <c:v>42.55319148936178</c:v>
                </c:pt>
                <c:pt idx="292">
                  <c:v>42.55319148936178</c:v>
                </c:pt>
                <c:pt idx="293">
                  <c:v>42.55319148936178</c:v>
                </c:pt>
                <c:pt idx="294">
                  <c:v>42.55319148936178</c:v>
                </c:pt>
                <c:pt idx="295">
                  <c:v>42.55319148936178</c:v>
                </c:pt>
                <c:pt idx="296">
                  <c:v>42.55319148936178</c:v>
                </c:pt>
                <c:pt idx="297">
                  <c:v>42.55319148936178</c:v>
                </c:pt>
                <c:pt idx="298">
                  <c:v>42.55319148936178</c:v>
                </c:pt>
                <c:pt idx="299">
                  <c:v>42.55319148936178</c:v>
                </c:pt>
                <c:pt idx="300">
                  <c:v>48.632218844984848</c:v>
                </c:pt>
                <c:pt idx="301">
                  <c:v>48.632218844984848</c:v>
                </c:pt>
                <c:pt idx="302">
                  <c:v>48.632218844984848</c:v>
                </c:pt>
                <c:pt idx="303">
                  <c:v>48.632218844984848</c:v>
                </c:pt>
                <c:pt idx="304">
                  <c:v>48.632218844984848</c:v>
                </c:pt>
                <c:pt idx="305">
                  <c:v>48.632218844984848</c:v>
                </c:pt>
                <c:pt idx="306">
                  <c:v>48.632218844984848</c:v>
                </c:pt>
                <c:pt idx="307">
                  <c:v>48.632218844984848</c:v>
                </c:pt>
                <c:pt idx="308">
                  <c:v>48.632218844984848</c:v>
                </c:pt>
                <c:pt idx="309">
                  <c:v>48.632218844984848</c:v>
                </c:pt>
                <c:pt idx="310">
                  <c:v>48.632218844984848</c:v>
                </c:pt>
                <c:pt idx="311">
                  <c:v>48.632218844984848</c:v>
                </c:pt>
                <c:pt idx="312">
                  <c:v>48.632218844984848</c:v>
                </c:pt>
                <c:pt idx="313">
                  <c:v>48.632218844984848</c:v>
                </c:pt>
                <c:pt idx="314">
                  <c:v>48.632218844984848</c:v>
                </c:pt>
                <c:pt idx="315">
                  <c:v>48.632218844984848</c:v>
                </c:pt>
                <c:pt idx="316">
                  <c:v>48.632218844984848</c:v>
                </c:pt>
                <c:pt idx="317">
                  <c:v>48.632218844984848</c:v>
                </c:pt>
                <c:pt idx="318">
                  <c:v>48.632218844984848</c:v>
                </c:pt>
                <c:pt idx="319">
                  <c:v>48.632218844984848</c:v>
                </c:pt>
                <c:pt idx="320">
                  <c:v>48.632218844984848</c:v>
                </c:pt>
                <c:pt idx="321">
                  <c:v>48.632218844984848</c:v>
                </c:pt>
                <c:pt idx="322">
                  <c:v>48.632218844984848</c:v>
                </c:pt>
                <c:pt idx="323">
                  <c:v>48.632218844984848</c:v>
                </c:pt>
                <c:pt idx="324">
                  <c:v>48.632218844984848</c:v>
                </c:pt>
                <c:pt idx="325">
                  <c:v>48.632218844984848</c:v>
                </c:pt>
                <c:pt idx="326">
                  <c:v>48.632218844984848</c:v>
                </c:pt>
                <c:pt idx="327">
                  <c:v>48.632218844984848</c:v>
                </c:pt>
                <c:pt idx="328">
                  <c:v>48.632218844984848</c:v>
                </c:pt>
                <c:pt idx="329">
                  <c:v>48.632218844984848</c:v>
                </c:pt>
                <c:pt idx="330">
                  <c:v>48.632218844984848</c:v>
                </c:pt>
                <c:pt idx="331">
                  <c:v>48.632218844984848</c:v>
                </c:pt>
                <c:pt idx="332">
                  <c:v>48.632218844984848</c:v>
                </c:pt>
                <c:pt idx="333">
                  <c:v>48.632218844984848</c:v>
                </c:pt>
                <c:pt idx="334">
                  <c:v>48.632218844984848</c:v>
                </c:pt>
                <c:pt idx="335">
                  <c:v>48.632218844984848</c:v>
                </c:pt>
                <c:pt idx="336">
                  <c:v>48.632218844984848</c:v>
                </c:pt>
                <c:pt idx="337">
                  <c:v>48.632218844984848</c:v>
                </c:pt>
                <c:pt idx="338">
                  <c:v>48.632218844984848</c:v>
                </c:pt>
                <c:pt idx="339">
                  <c:v>48.632218844984848</c:v>
                </c:pt>
                <c:pt idx="340">
                  <c:v>48.632218844984848</c:v>
                </c:pt>
                <c:pt idx="341">
                  <c:v>48.632218844984848</c:v>
                </c:pt>
                <c:pt idx="342">
                  <c:v>48.632218844984848</c:v>
                </c:pt>
                <c:pt idx="343">
                  <c:v>48.632218844984848</c:v>
                </c:pt>
                <c:pt idx="344">
                  <c:v>48.632218844984848</c:v>
                </c:pt>
                <c:pt idx="345">
                  <c:v>48.632218844984848</c:v>
                </c:pt>
                <c:pt idx="346">
                  <c:v>48.632218844984848</c:v>
                </c:pt>
                <c:pt idx="347">
                  <c:v>48.632218844984848</c:v>
                </c:pt>
                <c:pt idx="348">
                  <c:v>48.632218844984848</c:v>
                </c:pt>
                <c:pt idx="349">
                  <c:v>48.632218844984848</c:v>
                </c:pt>
                <c:pt idx="350">
                  <c:v>48.632218844984848</c:v>
                </c:pt>
                <c:pt idx="351">
                  <c:v>48.632218844984848</c:v>
                </c:pt>
                <c:pt idx="352">
                  <c:v>48.632218844984848</c:v>
                </c:pt>
                <c:pt idx="353">
                  <c:v>48.632218844984848</c:v>
                </c:pt>
                <c:pt idx="354">
                  <c:v>48.632218844984848</c:v>
                </c:pt>
                <c:pt idx="355">
                  <c:v>48.632218844984848</c:v>
                </c:pt>
                <c:pt idx="356">
                  <c:v>48.632218844984848</c:v>
                </c:pt>
                <c:pt idx="357">
                  <c:v>48.632218844984848</c:v>
                </c:pt>
                <c:pt idx="358">
                  <c:v>48.632218844984848</c:v>
                </c:pt>
                <c:pt idx="359">
                  <c:v>48.632218844984848</c:v>
                </c:pt>
                <c:pt idx="360">
                  <c:v>42.55319148936178</c:v>
                </c:pt>
                <c:pt idx="361">
                  <c:v>42.55319148936178</c:v>
                </c:pt>
                <c:pt idx="362">
                  <c:v>42.55319148936178</c:v>
                </c:pt>
                <c:pt idx="363">
                  <c:v>42.55319148936178</c:v>
                </c:pt>
                <c:pt idx="364">
                  <c:v>42.55319148936178</c:v>
                </c:pt>
                <c:pt idx="365">
                  <c:v>42.55319148936178</c:v>
                </c:pt>
                <c:pt idx="366">
                  <c:v>42.55319148936178</c:v>
                </c:pt>
                <c:pt idx="367">
                  <c:v>42.55319148936178</c:v>
                </c:pt>
                <c:pt idx="368">
                  <c:v>42.55319148936178</c:v>
                </c:pt>
                <c:pt idx="369">
                  <c:v>42.55319148936178</c:v>
                </c:pt>
                <c:pt idx="370">
                  <c:v>42.55319148936178</c:v>
                </c:pt>
                <c:pt idx="371">
                  <c:v>42.55319148936178</c:v>
                </c:pt>
                <c:pt idx="372">
                  <c:v>42.55319148936178</c:v>
                </c:pt>
                <c:pt idx="373">
                  <c:v>42.55319148936178</c:v>
                </c:pt>
                <c:pt idx="374">
                  <c:v>42.55319148936178</c:v>
                </c:pt>
                <c:pt idx="375">
                  <c:v>42.55319148936178</c:v>
                </c:pt>
                <c:pt idx="376">
                  <c:v>42.55319148936178</c:v>
                </c:pt>
                <c:pt idx="377">
                  <c:v>42.55319148936178</c:v>
                </c:pt>
                <c:pt idx="378">
                  <c:v>42.55319148936178</c:v>
                </c:pt>
                <c:pt idx="379">
                  <c:v>42.55319148936178</c:v>
                </c:pt>
                <c:pt idx="380">
                  <c:v>42.55319148936178</c:v>
                </c:pt>
                <c:pt idx="381">
                  <c:v>42.55319148936178</c:v>
                </c:pt>
                <c:pt idx="382">
                  <c:v>42.55319148936178</c:v>
                </c:pt>
                <c:pt idx="383">
                  <c:v>42.55319148936178</c:v>
                </c:pt>
                <c:pt idx="384">
                  <c:v>42.55319148936178</c:v>
                </c:pt>
                <c:pt idx="385">
                  <c:v>42.55319148936178</c:v>
                </c:pt>
                <c:pt idx="386">
                  <c:v>42.55319148936178</c:v>
                </c:pt>
                <c:pt idx="387">
                  <c:v>42.55319148936178</c:v>
                </c:pt>
                <c:pt idx="388">
                  <c:v>42.55319148936178</c:v>
                </c:pt>
                <c:pt idx="389">
                  <c:v>42.55319148936178</c:v>
                </c:pt>
                <c:pt idx="390">
                  <c:v>42.55319148936178</c:v>
                </c:pt>
                <c:pt idx="391">
                  <c:v>42.55319148936178</c:v>
                </c:pt>
                <c:pt idx="392">
                  <c:v>42.55319148936178</c:v>
                </c:pt>
                <c:pt idx="393">
                  <c:v>42.55319148936178</c:v>
                </c:pt>
                <c:pt idx="394">
                  <c:v>42.55319148936178</c:v>
                </c:pt>
                <c:pt idx="395">
                  <c:v>42.55319148936178</c:v>
                </c:pt>
                <c:pt idx="396">
                  <c:v>42.55319148936178</c:v>
                </c:pt>
                <c:pt idx="397">
                  <c:v>42.55319148936178</c:v>
                </c:pt>
                <c:pt idx="398">
                  <c:v>42.55319148936178</c:v>
                </c:pt>
                <c:pt idx="399">
                  <c:v>42.55319148936178</c:v>
                </c:pt>
                <c:pt idx="400">
                  <c:v>42.55319148936178</c:v>
                </c:pt>
                <c:pt idx="401">
                  <c:v>42.55319148936178</c:v>
                </c:pt>
                <c:pt idx="402">
                  <c:v>42.55319148936178</c:v>
                </c:pt>
                <c:pt idx="403">
                  <c:v>42.55319148936178</c:v>
                </c:pt>
                <c:pt idx="404">
                  <c:v>42.55319148936178</c:v>
                </c:pt>
                <c:pt idx="405">
                  <c:v>42.55319148936178</c:v>
                </c:pt>
                <c:pt idx="406">
                  <c:v>42.55319148936178</c:v>
                </c:pt>
                <c:pt idx="407">
                  <c:v>42.55319148936178</c:v>
                </c:pt>
                <c:pt idx="408">
                  <c:v>42.55319148936178</c:v>
                </c:pt>
                <c:pt idx="409">
                  <c:v>42.55319148936178</c:v>
                </c:pt>
                <c:pt idx="410">
                  <c:v>42.55319148936178</c:v>
                </c:pt>
                <c:pt idx="411">
                  <c:v>42.55319148936178</c:v>
                </c:pt>
                <c:pt idx="412">
                  <c:v>42.55319148936178</c:v>
                </c:pt>
                <c:pt idx="413">
                  <c:v>42.55319148936178</c:v>
                </c:pt>
                <c:pt idx="414">
                  <c:v>42.55319148936178</c:v>
                </c:pt>
                <c:pt idx="415">
                  <c:v>42.55319148936178</c:v>
                </c:pt>
                <c:pt idx="416">
                  <c:v>42.55319148936178</c:v>
                </c:pt>
                <c:pt idx="417">
                  <c:v>42.55319148936178</c:v>
                </c:pt>
                <c:pt idx="418">
                  <c:v>42.55319148936178</c:v>
                </c:pt>
                <c:pt idx="419">
                  <c:v>42.55319148936178</c:v>
                </c:pt>
                <c:pt idx="420">
                  <c:v>48.632218844984848</c:v>
                </c:pt>
                <c:pt idx="421">
                  <c:v>48.632218844984848</c:v>
                </c:pt>
                <c:pt idx="422">
                  <c:v>48.632218844984848</c:v>
                </c:pt>
                <c:pt idx="423">
                  <c:v>48.632218844984848</c:v>
                </c:pt>
                <c:pt idx="424">
                  <c:v>48.632218844984848</c:v>
                </c:pt>
                <c:pt idx="425">
                  <c:v>48.632218844984848</c:v>
                </c:pt>
                <c:pt idx="426">
                  <c:v>48.632218844984848</c:v>
                </c:pt>
                <c:pt idx="427">
                  <c:v>48.632218844984848</c:v>
                </c:pt>
                <c:pt idx="428">
                  <c:v>48.632218844984848</c:v>
                </c:pt>
                <c:pt idx="429">
                  <c:v>48.632218844984848</c:v>
                </c:pt>
                <c:pt idx="430">
                  <c:v>48.632218844984848</c:v>
                </c:pt>
                <c:pt idx="431">
                  <c:v>48.632218844984848</c:v>
                </c:pt>
                <c:pt idx="432">
                  <c:v>48.632218844984848</c:v>
                </c:pt>
                <c:pt idx="433">
                  <c:v>48.632218844984848</c:v>
                </c:pt>
                <c:pt idx="434">
                  <c:v>48.632218844984848</c:v>
                </c:pt>
                <c:pt idx="435">
                  <c:v>48.632218844984848</c:v>
                </c:pt>
                <c:pt idx="436">
                  <c:v>48.632218844984848</c:v>
                </c:pt>
                <c:pt idx="437">
                  <c:v>48.632218844984848</c:v>
                </c:pt>
                <c:pt idx="438">
                  <c:v>48.632218844984848</c:v>
                </c:pt>
                <c:pt idx="439">
                  <c:v>48.632218844984848</c:v>
                </c:pt>
                <c:pt idx="440">
                  <c:v>48.632218844984848</c:v>
                </c:pt>
                <c:pt idx="441">
                  <c:v>48.632218844984848</c:v>
                </c:pt>
                <c:pt idx="442">
                  <c:v>48.632218844984848</c:v>
                </c:pt>
                <c:pt idx="443">
                  <c:v>48.632218844984848</c:v>
                </c:pt>
                <c:pt idx="444">
                  <c:v>48.632218844984848</c:v>
                </c:pt>
                <c:pt idx="445">
                  <c:v>48.632218844984848</c:v>
                </c:pt>
                <c:pt idx="446">
                  <c:v>48.632218844984848</c:v>
                </c:pt>
                <c:pt idx="447">
                  <c:v>48.632218844984848</c:v>
                </c:pt>
                <c:pt idx="448">
                  <c:v>48.632218844984848</c:v>
                </c:pt>
                <c:pt idx="449">
                  <c:v>48.632218844984848</c:v>
                </c:pt>
                <c:pt idx="450">
                  <c:v>48.632218844984848</c:v>
                </c:pt>
                <c:pt idx="451">
                  <c:v>48.632218844984848</c:v>
                </c:pt>
                <c:pt idx="452">
                  <c:v>48.632218844984848</c:v>
                </c:pt>
                <c:pt idx="453">
                  <c:v>48.632218844984848</c:v>
                </c:pt>
                <c:pt idx="454">
                  <c:v>48.632218844984848</c:v>
                </c:pt>
                <c:pt idx="455">
                  <c:v>48.632218844984848</c:v>
                </c:pt>
                <c:pt idx="456">
                  <c:v>48.632218844984848</c:v>
                </c:pt>
                <c:pt idx="457">
                  <c:v>48.632218844984848</c:v>
                </c:pt>
                <c:pt idx="458">
                  <c:v>48.632218844984848</c:v>
                </c:pt>
                <c:pt idx="459">
                  <c:v>48.632218844984848</c:v>
                </c:pt>
                <c:pt idx="460">
                  <c:v>48.632218844984848</c:v>
                </c:pt>
                <c:pt idx="461">
                  <c:v>48.632218844984848</c:v>
                </c:pt>
                <c:pt idx="462">
                  <c:v>48.632218844984848</c:v>
                </c:pt>
                <c:pt idx="463">
                  <c:v>48.632218844984848</c:v>
                </c:pt>
                <c:pt idx="464">
                  <c:v>48.632218844984848</c:v>
                </c:pt>
                <c:pt idx="465">
                  <c:v>48.632218844984848</c:v>
                </c:pt>
                <c:pt idx="466">
                  <c:v>48.632218844984848</c:v>
                </c:pt>
                <c:pt idx="467">
                  <c:v>48.632218844984848</c:v>
                </c:pt>
                <c:pt idx="468">
                  <c:v>48.632218844984848</c:v>
                </c:pt>
                <c:pt idx="469">
                  <c:v>48.632218844984848</c:v>
                </c:pt>
                <c:pt idx="470">
                  <c:v>48.632218844984848</c:v>
                </c:pt>
                <c:pt idx="471">
                  <c:v>48.632218844984848</c:v>
                </c:pt>
                <c:pt idx="472">
                  <c:v>48.632218844984848</c:v>
                </c:pt>
                <c:pt idx="473">
                  <c:v>48.632218844984848</c:v>
                </c:pt>
                <c:pt idx="474">
                  <c:v>48.632218844984848</c:v>
                </c:pt>
                <c:pt idx="475">
                  <c:v>48.632218844984848</c:v>
                </c:pt>
                <c:pt idx="476">
                  <c:v>48.632218844984848</c:v>
                </c:pt>
                <c:pt idx="477">
                  <c:v>48.632218844984848</c:v>
                </c:pt>
                <c:pt idx="478">
                  <c:v>48.632218844984848</c:v>
                </c:pt>
                <c:pt idx="479">
                  <c:v>48.632218844984848</c:v>
                </c:pt>
                <c:pt idx="480">
                  <c:v>24.316109422492385</c:v>
                </c:pt>
                <c:pt idx="481">
                  <c:v>24.316109422492385</c:v>
                </c:pt>
                <c:pt idx="482">
                  <c:v>24.316109422492385</c:v>
                </c:pt>
                <c:pt idx="483">
                  <c:v>24.316109422492385</c:v>
                </c:pt>
                <c:pt idx="484">
                  <c:v>24.316109422492385</c:v>
                </c:pt>
                <c:pt idx="485">
                  <c:v>24.316109422492385</c:v>
                </c:pt>
                <c:pt idx="486">
                  <c:v>24.316109422492385</c:v>
                </c:pt>
                <c:pt idx="487">
                  <c:v>24.316109422492385</c:v>
                </c:pt>
                <c:pt idx="488">
                  <c:v>24.316109422492385</c:v>
                </c:pt>
                <c:pt idx="489">
                  <c:v>24.316109422492385</c:v>
                </c:pt>
                <c:pt idx="490">
                  <c:v>24.316109422492385</c:v>
                </c:pt>
                <c:pt idx="491">
                  <c:v>24.316109422492385</c:v>
                </c:pt>
                <c:pt idx="492">
                  <c:v>24.316109422492385</c:v>
                </c:pt>
                <c:pt idx="493">
                  <c:v>24.316109422492385</c:v>
                </c:pt>
                <c:pt idx="494">
                  <c:v>24.316109422492385</c:v>
                </c:pt>
                <c:pt idx="495">
                  <c:v>24.316109422492385</c:v>
                </c:pt>
                <c:pt idx="496">
                  <c:v>24.316109422492385</c:v>
                </c:pt>
                <c:pt idx="497">
                  <c:v>24.316109422492385</c:v>
                </c:pt>
                <c:pt idx="498">
                  <c:v>24.316109422492385</c:v>
                </c:pt>
                <c:pt idx="499">
                  <c:v>24.316109422492385</c:v>
                </c:pt>
                <c:pt idx="500">
                  <c:v>24.316109422492385</c:v>
                </c:pt>
                <c:pt idx="501">
                  <c:v>24.316109422492385</c:v>
                </c:pt>
                <c:pt idx="502">
                  <c:v>24.316109422492385</c:v>
                </c:pt>
                <c:pt idx="503">
                  <c:v>24.316109422492385</c:v>
                </c:pt>
                <c:pt idx="504">
                  <c:v>24.316109422492385</c:v>
                </c:pt>
                <c:pt idx="505">
                  <c:v>24.316109422492385</c:v>
                </c:pt>
                <c:pt idx="506">
                  <c:v>24.316109422492385</c:v>
                </c:pt>
                <c:pt idx="507">
                  <c:v>24.316109422492385</c:v>
                </c:pt>
                <c:pt idx="508">
                  <c:v>24.316109422492385</c:v>
                </c:pt>
                <c:pt idx="509">
                  <c:v>24.316109422492385</c:v>
                </c:pt>
                <c:pt idx="510">
                  <c:v>24.316109422492385</c:v>
                </c:pt>
                <c:pt idx="511">
                  <c:v>24.316109422492385</c:v>
                </c:pt>
                <c:pt idx="512">
                  <c:v>24.316109422492385</c:v>
                </c:pt>
                <c:pt idx="513">
                  <c:v>24.316109422492385</c:v>
                </c:pt>
                <c:pt idx="514">
                  <c:v>24.316109422492385</c:v>
                </c:pt>
                <c:pt idx="515">
                  <c:v>24.316109422492385</c:v>
                </c:pt>
                <c:pt idx="516">
                  <c:v>24.316109422492385</c:v>
                </c:pt>
                <c:pt idx="517">
                  <c:v>24.316109422492385</c:v>
                </c:pt>
                <c:pt idx="518">
                  <c:v>24.316109422492385</c:v>
                </c:pt>
                <c:pt idx="519">
                  <c:v>24.316109422492385</c:v>
                </c:pt>
                <c:pt idx="520">
                  <c:v>24.316109422492385</c:v>
                </c:pt>
                <c:pt idx="521">
                  <c:v>24.316109422492385</c:v>
                </c:pt>
                <c:pt idx="522">
                  <c:v>24.316109422492385</c:v>
                </c:pt>
                <c:pt idx="523">
                  <c:v>24.316109422492385</c:v>
                </c:pt>
                <c:pt idx="524">
                  <c:v>24.316109422492385</c:v>
                </c:pt>
                <c:pt idx="525">
                  <c:v>24.316109422492385</c:v>
                </c:pt>
                <c:pt idx="526">
                  <c:v>24.316109422492385</c:v>
                </c:pt>
                <c:pt idx="527">
                  <c:v>24.316109422492385</c:v>
                </c:pt>
                <c:pt idx="528">
                  <c:v>24.316109422492385</c:v>
                </c:pt>
                <c:pt idx="529">
                  <c:v>24.316109422492385</c:v>
                </c:pt>
                <c:pt idx="530">
                  <c:v>24.316109422492385</c:v>
                </c:pt>
                <c:pt idx="531">
                  <c:v>24.316109422492385</c:v>
                </c:pt>
                <c:pt idx="532">
                  <c:v>24.316109422492385</c:v>
                </c:pt>
                <c:pt idx="533">
                  <c:v>24.316109422492385</c:v>
                </c:pt>
                <c:pt idx="534">
                  <c:v>24.316109422492385</c:v>
                </c:pt>
                <c:pt idx="535">
                  <c:v>24.316109422492385</c:v>
                </c:pt>
                <c:pt idx="536">
                  <c:v>24.316109422492385</c:v>
                </c:pt>
                <c:pt idx="537">
                  <c:v>24.316109422492385</c:v>
                </c:pt>
                <c:pt idx="538">
                  <c:v>24.316109422492385</c:v>
                </c:pt>
                <c:pt idx="539">
                  <c:v>24.316109422492385</c:v>
                </c:pt>
                <c:pt idx="540">
                  <c:v>12.158054711246148</c:v>
                </c:pt>
                <c:pt idx="541">
                  <c:v>12.158054711246148</c:v>
                </c:pt>
                <c:pt idx="542">
                  <c:v>12.158054711246148</c:v>
                </c:pt>
                <c:pt idx="543">
                  <c:v>12.158054711246148</c:v>
                </c:pt>
                <c:pt idx="544">
                  <c:v>12.158054711246148</c:v>
                </c:pt>
                <c:pt idx="545">
                  <c:v>12.158054711246148</c:v>
                </c:pt>
                <c:pt idx="546">
                  <c:v>12.158054711246148</c:v>
                </c:pt>
                <c:pt idx="547">
                  <c:v>12.158054711246148</c:v>
                </c:pt>
                <c:pt idx="548">
                  <c:v>12.158054711246148</c:v>
                </c:pt>
                <c:pt idx="549">
                  <c:v>12.158054711246148</c:v>
                </c:pt>
                <c:pt idx="550">
                  <c:v>12.158054711246148</c:v>
                </c:pt>
                <c:pt idx="551">
                  <c:v>12.158054711246148</c:v>
                </c:pt>
                <c:pt idx="552">
                  <c:v>12.158054711246148</c:v>
                </c:pt>
                <c:pt idx="553">
                  <c:v>12.158054711246148</c:v>
                </c:pt>
                <c:pt idx="554">
                  <c:v>12.158054711246148</c:v>
                </c:pt>
                <c:pt idx="555">
                  <c:v>12.158054711246148</c:v>
                </c:pt>
                <c:pt idx="556">
                  <c:v>12.158054711246148</c:v>
                </c:pt>
                <c:pt idx="557">
                  <c:v>12.158054711246148</c:v>
                </c:pt>
                <c:pt idx="558">
                  <c:v>12.158054711246148</c:v>
                </c:pt>
                <c:pt idx="559">
                  <c:v>12.158054711246148</c:v>
                </c:pt>
                <c:pt idx="560">
                  <c:v>12.158054711246148</c:v>
                </c:pt>
                <c:pt idx="561">
                  <c:v>12.158054711246148</c:v>
                </c:pt>
                <c:pt idx="562">
                  <c:v>12.158054711246148</c:v>
                </c:pt>
                <c:pt idx="563">
                  <c:v>12.158054711246148</c:v>
                </c:pt>
                <c:pt idx="564">
                  <c:v>12.158054711246148</c:v>
                </c:pt>
                <c:pt idx="565">
                  <c:v>12.158054711246148</c:v>
                </c:pt>
                <c:pt idx="566">
                  <c:v>12.158054711246148</c:v>
                </c:pt>
                <c:pt idx="567">
                  <c:v>12.158054711246148</c:v>
                </c:pt>
                <c:pt idx="568">
                  <c:v>12.158054711246148</c:v>
                </c:pt>
                <c:pt idx="569">
                  <c:v>12.158054711246148</c:v>
                </c:pt>
                <c:pt idx="570">
                  <c:v>12.158054711246148</c:v>
                </c:pt>
                <c:pt idx="571">
                  <c:v>12.158054711246148</c:v>
                </c:pt>
                <c:pt idx="572">
                  <c:v>12.158054711246148</c:v>
                </c:pt>
                <c:pt idx="573">
                  <c:v>12.158054711246148</c:v>
                </c:pt>
                <c:pt idx="574">
                  <c:v>12.158054711246148</c:v>
                </c:pt>
                <c:pt idx="575">
                  <c:v>12.158054711246148</c:v>
                </c:pt>
                <c:pt idx="576">
                  <c:v>12.158054711246148</c:v>
                </c:pt>
                <c:pt idx="577">
                  <c:v>12.158054711246148</c:v>
                </c:pt>
                <c:pt idx="578">
                  <c:v>12.158054711246148</c:v>
                </c:pt>
                <c:pt idx="579">
                  <c:v>12.158054711246148</c:v>
                </c:pt>
                <c:pt idx="580">
                  <c:v>12.158054711246148</c:v>
                </c:pt>
                <c:pt idx="581">
                  <c:v>12.158054711246148</c:v>
                </c:pt>
                <c:pt idx="582">
                  <c:v>12.158054711246148</c:v>
                </c:pt>
                <c:pt idx="583">
                  <c:v>12.158054711246148</c:v>
                </c:pt>
                <c:pt idx="584">
                  <c:v>12.158054711246148</c:v>
                </c:pt>
                <c:pt idx="585">
                  <c:v>12.158054711246148</c:v>
                </c:pt>
                <c:pt idx="586">
                  <c:v>12.158054711246148</c:v>
                </c:pt>
                <c:pt idx="587">
                  <c:v>12.158054711246148</c:v>
                </c:pt>
                <c:pt idx="588">
                  <c:v>12.158054711246148</c:v>
                </c:pt>
                <c:pt idx="589">
                  <c:v>12.158054711246148</c:v>
                </c:pt>
                <c:pt idx="590">
                  <c:v>12.158054711246148</c:v>
                </c:pt>
                <c:pt idx="591">
                  <c:v>12.158054711246148</c:v>
                </c:pt>
                <c:pt idx="592">
                  <c:v>12.158054711246148</c:v>
                </c:pt>
                <c:pt idx="593">
                  <c:v>12.158054711246148</c:v>
                </c:pt>
                <c:pt idx="594">
                  <c:v>12.158054711246148</c:v>
                </c:pt>
                <c:pt idx="595">
                  <c:v>12.158054711246148</c:v>
                </c:pt>
                <c:pt idx="596">
                  <c:v>12.158054711246148</c:v>
                </c:pt>
                <c:pt idx="597">
                  <c:v>12.158054711246148</c:v>
                </c:pt>
                <c:pt idx="598">
                  <c:v>12.158054711246148</c:v>
                </c:pt>
                <c:pt idx="599">
                  <c:v>12.158054711246148</c:v>
                </c:pt>
                <c:pt idx="600">
                  <c:v>18.237082066869309</c:v>
                </c:pt>
                <c:pt idx="601">
                  <c:v>18.237082066869309</c:v>
                </c:pt>
                <c:pt idx="602">
                  <c:v>18.237082066869309</c:v>
                </c:pt>
                <c:pt idx="603">
                  <c:v>18.237082066869309</c:v>
                </c:pt>
                <c:pt idx="604">
                  <c:v>18.237082066869309</c:v>
                </c:pt>
                <c:pt idx="605">
                  <c:v>18.237082066869309</c:v>
                </c:pt>
                <c:pt idx="606">
                  <c:v>18.237082066869309</c:v>
                </c:pt>
                <c:pt idx="607">
                  <c:v>18.237082066869309</c:v>
                </c:pt>
                <c:pt idx="608">
                  <c:v>18.237082066869309</c:v>
                </c:pt>
                <c:pt idx="609">
                  <c:v>18.237082066869309</c:v>
                </c:pt>
                <c:pt idx="610">
                  <c:v>18.237082066869309</c:v>
                </c:pt>
                <c:pt idx="611">
                  <c:v>18.237082066869309</c:v>
                </c:pt>
                <c:pt idx="612">
                  <c:v>18.237082066869309</c:v>
                </c:pt>
                <c:pt idx="613">
                  <c:v>18.237082066869309</c:v>
                </c:pt>
                <c:pt idx="614">
                  <c:v>18.237082066869309</c:v>
                </c:pt>
                <c:pt idx="615">
                  <c:v>18.237082066869309</c:v>
                </c:pt>
                <c:pt idx="616">
                  <c:v>18.237082066869309</c:v>
                </c:pt>
                <c:pt idx="617">
                  <c:v>18.237082066869309</c:v>
                </c:pt>
                <c:pt idx="618">
                  <c:v>18.237082066869309</c:v>
                </c:pt>
                <c:pt idx="619">
                  <c:v>18.237082066869309</c:v>
                </c:pt>
                <c:pt idx="620">
                  <c:v>18.237082066869309</c:v>
                </c:pt>
                <c:pt idx="621">
                  <c:v>18.237082066869309</c:v>
                </c:pt>
                <c:pt idx="622">
                  <c:v>18.237082066869309</c:v>
                </c:pt>
                <c:pt idx="623">
                  <c:v>18.237082066869309</c:v>
                </c:pt>
                <c:pt idx="624">
                  <c:v>18.237082066869309</c:v>
                </c:pt>
                <c:pt idx="625">
                  <c:v>18.237082066869309</c:v>
                </c:pt>
                <c:pt idx="626">
                  <c:v>18.237082066869309</c:v>
                </c:pt>
                <c:pt idx="627">
                  <c:v>18.237082066869309</c:v>
                </c:pt>
                <c:pt idx="628">
                  <c:v>18.237082066869309</c:v>
                </c:pt>
                <c:pt idx="629">
                  <c:v>18.237082066869309</c:v>
                </c:pt>
                <c:pt idx="630">
                  <c:v>18.237082066869309</c:v>
                </c:pt>
                <c:pt idx="631">
                  <c:v>18.237082066869309</c:v>
                </c:pt>
                <c:pt idx="632">
                  <c:v>18.237082066869309</c:v>
                </c:pt>
                <c:pt idx="633">
                  <c:v>18.237082066869309</c:v>
                </c:pt>
                <c:pt idx="634">
                  <c:v>18.237082066869309</c:v>
                </c:pt>
                <c:pt idx="635">
                  <c:v>18.237082066869309</c:v>
                </c:pt>
                <c:pt idx="636">
                  <c:v>18.237082066869309</c:v>
                </c:pt>
                <c:pt idx="637">
                  <c:v>18.237082066869309</c:v>
                </c:pt>
                <c:pt idx="638">
                  <c:v>18.237082066869309</c:v>
                </c:pt>
                <c:pt idx="639">
                  <c:v>18.237082066869309</c:v>
                </c:pt>
                <c:pt idx="640">
                  <c:v>18.237082066869309</c:v>
                </c:pt>
                <c:pt idx="641">
                  <c:v>18.237082066869309</c:v>
                </c:pt>
                <c:pt idx="642">
                  <c:v>18.237082066869309</c:v>
                </c:pt>
                <c:pt idx="643">
                  <c:v>18.237082066869309</c:v>
                </c:pt>
                <c:pt idx="644">
                  <c:v>18.237082066869309</c:v>
                </c:pt>
                <c:pt idx="645">
                  <c:v>18.237082066869309</c:v>
                </c:pt>
                <c:pt idx="646">
                  <c:v>18.237082066869309</c:v>
                </c:pt>
                <c:pt idx="647">
                  <c:v>18.237082066869309</c:v>
                </c:pt>
                <c:pt idx="648">
                  <c:v>18.237082066869309</c:v>
                </c:pt>
                <c:pt idx="649">
                  <c:v>18.237082066869309</c:v>
                </c:pt>
                <c:pt idx="650">
                  <c:v>18.237082066869309</c:v>
                </c:pt>
                <c:pt idx="651">
                  <c:v>18.237082066869309</c:v>
                </c:pt>
                <c:pt idx="652">
                  <c:v>18.237082066869309</c:v>
                </c:pt>
                <c:pt idx="653">
                  <c:v>18.237082066869309</c:v>
                </c:pt>
                <c:pt idx="654">
                  <c:v>18.237082066869309</c:v>
                </c:pt>
                <c:pt idx="655">
                  <c:v>18.237082066869309</c:v>
                </c:pt>
                <c:pt idx="656">
                  <c:v>18.237082066869309</c:v>
                </c:pt>
                <c:pt idx="657">
                  <c:v>18.237082066869309</c:v>
                </c:pt>
                <c:pt idx="658">
                  <c:v>18.237082066869309</c:v>
                </c:pt>
                <c:pt idx="659">
                  <c:v>18.237082066869309</c:v>
                </c:pt>
                <c:pt idx="660">
                  <c:v>72.948328267477322</c:v>
                </c:pt>
                <c:pt idx="661">
                  <c:v>72.948328267477322</c:v>
                </c:pt>
                <c:pt idx="662">
                  <c:v>72.948328267477322</c:v>
                </c:pt>
                <c:pt idx="663">
                  <c:v>72.948328267477322</c:v>
                </c:pt>
                <c:pt idx="664">
                  <c:v>72.948328267477322</c:v>
                </c:pt>
                <c:pt idx="665">
                  <c:v>72.948328267477322</c:v>
                </c:pt>
                <c:pt idx="666">
                  <c:v>72.948328267477322</c:v>
                </c:pt>
                <c:pt idx="667">
                  <c:v>72.948328267477322</c:v>
                </c:pt>
                <c:pt idx="668">
                  <c:v>72.948328267477322</c:v>
                </c:pt>
                <c:pt idx="669">
                  <c:v>72.948328267477322</c:v>
                </c:pt>
                <c:pt idx="670">
                  <c:v>72.948328267477322</c:v>
                </c:pt>
                <c:pt idx="671">
                  <c:v>72.948328267477322</c:v>
                </c:pt>
                <c:pt idx="672">
                  <c:v>72.948328267477322</c:v>
                </c:pt>
                <c:pt idx="673">
                  <c:v>72.948328267477322</c:v>
                </c:pt>
                <c:pt idx="674">
                  <c:v>72.948328267477322</c:v>
                </c:pt>
                <c:pt idx="675">
                  <c:v>72.948328267477322</c:v>
                </c:pt>
                <c:pt idx="676">
                  <c:v>72.948328267477322</c:v>
                </c:pt>
                <c:pt idx="677">
                  <c:v>72.948328267477322</c:v>
                </c:pt>
                <c:pt idx="678">
                  <c:v>72.948328267477322</c:v>
                </c:pt>
                <c:pt idx="679">
                  <c:v>72.948328267477322</c:v>
                </c:pt>
                <c:pt idx="680">
                  <c:v>72.948328267477322</c:v>
                </c:pt>
                <c:pt idx="681">
                  <c:v>72.948328267477322</c:v>
                </c:pt>
                <c:pt idx="682">
                  <c:v>72.948328267477322</c:v>
                </c:pt>
                <c:pt idx="683">
                  <c:v>72.948328267477322</c:v>
                </c:pt>
                <c:pt idx="684">
                  <c:v>72.948328267477322</c:v>
                </c:pt>
                <c:pt idx="685">
                  <c:v>72.948328267477322</c:v>
                </c:pt>
                <c:pt idx="686">
                  <c:v>72.948328267477322</c:v>
                </c:pt>
                <c:pt idx="687">
                  <c:v>72.948328267477322</c:v>
                </c:pt>
                <c:pt idx="688">
                  <c:v>72.948328267477322</c:v>
                </c:pt>
                <c:pt idx="689">
                  <c:v>72.948328267477322</c:v>
                </c:pt>
                <c:pt idx="690">
                  <c:v>72.948328267477322</c:v>
                </c:pt>
                <c:pt idx="691">
                  <c:v>72.948328267477322</c:v>
                </c:pt>
                <c:pt idx="692">
                  <c:v>72.948328267477322</c:v>
                </c:pt>
                <c:pt idx="693">
                  <c:v>72.948328267477322</c:v>
                </c:pt>
                <c:pt idx="694">
                  <c:v>72.948328267477322</c:v>
                </c:pt>
                <c:pt idx="695">
                  <c:v>72.948328267477322</c:v>
                </c:pt>
                <c:pt idx="696">
                  <c:v>72.948328267477322</c:v>
                </c:pt>
                <c:pt idx="697">
                  <c:v>72.948328267477322</c:v>
                </c:pt>
                <c:pt idx="698">
                  <c:v>72.948328267477322</c:v>
                </c:pt>
                <c:pt idx="699">
                  <c:v>72.948328267477322</c:v>
                </c:pt>
                <c:pt idx="700">
                  <c:v>72.948328267477322</c:v>
                </c:pt>
                <c:pt idx="701">
                  <c:v>72.948328267477322</c:v>
                </c:pt>
                <c:pt idx="702">
                  <c:v>72.948328267477322</c:v>
                </c:pt>
                <c:pt idx="703">
                  <c:v>72.948328267477322</c:v>
                </c:pt>
                <c:pt idx="704">
                  <c:v>72.948328267477322</c:v>
                </c:pt>
                <c:pt idx="705">
                  <c:v>72.948328267477322</c:v>
                </c:pt>
                <c:pt idx="706">
                  <c:v>72.948328267477322</c:v>
                </c:pt>
                <c:pt idx="707">
                  <c:v>72.948328267477322</c:v>
                </c:pt>
                <c:pt idx="708">
                  <c:v>72.948328267477322</c:v>
                </c:pt>
                <c:pt idx="709">
                  <c:v>72.948328267477322</c:v>
                </c:pt>
                <c:pt idx="710">
                  <c:v>72.948328267477322</c:v>
                </c:pt>
                <c:pt idx="711">
                  <c:v>72.948328267477322</c:v>
                </c:pt>
                <c:pt idx="712">
                  <c:v>72.948328267477322</c:v>
                </c:pt>
                <c:pt idx="713">
                  <c:v>72.948328267477322</c:v>
                </c:pt>
                <c:pt idx="714">
                  <c:v>72.948328267477322</c:v>
                </c:pt>
                <c:pt idx="715">
                  <c:v>72.948328267477322</c:v>
                </c:pt>
                <c:pt idx="716">
                  <c:v>72.948328267477322</c:v>
                </c:pt>
                <c:pt idx="717">
                  <c:v>72.948328267477322</c:v>
                </c:pt>
                <c:pt idx="718">
                  <c:v>72.948328267477322</c:v>
                </c:pt>
                <c:pt idx="719">
                  <c:v>72.948328267477322</c:v>
                </c:pt>
                <c:pt idx="720">
                  <c:v>109.42249240121552</c:v>
                </c:pt>
                <c:pt idx="721">
                  <c:v>109.42249240121552</c:v>
                </c:pt>
                <c:pt idx="722">
                  <c:v>109.42249240121552</c:v>
                </c:pt>
                <c:pt idx="723">
                  <c:v>109.42249240121552</c:v>
                </c:pt>
                <c:pt idx="724">
                  <c:v>109.42249240121552</c:v>
                </c:pt>
                <c:pt idx="725">
                  <c:v>109.42249240121552</c:v>
                </c:pt>
                <c:pt idx="726">
                  <c:v>109.42249240121552</c:v>
                </c:pt>
                <c:pt idx="727">
                  <c:v>109.42249240121552</c:v>
                </c:pt>
                <c:pt idx="728">
                  <c:v>109.42249240121552</c:v>
                </c:pt>
                <c:pt idx="729">
                  <c:v>109.42249240121552</c:v>
                </c:pt>
                <c:pt idx="730">
                  <c:v>109.42249240121552</c:v>
                </c:pt>
                <c:pt idx="731">
                  <c:v>109.42249240121552</c:v>
                </c:pt>
                <c:pt idx="732">
                  <c:v>109.42249240121552</c:v>
                </c:pt>
                <c:pt idx="733">
                  <c:v>109.42249240121552</c:v>
                </c:pt>
                <c:pt idx="734">
                  <c:v>109.42249240121552</c:v>
                </c:pt>
                <c:pt idx="735">
                  <c:v>109.42249240121552</c:v>
                </c:pt>
                <c:pt idx="736">
                  <c:v>109.42249240121552</c:v>
                </c:pt>
                <c:pt idx="737">
                  <c:v>109.42249240121552</c:v>
                </c:pt>
                <c:pt idx="738">
                  <c:v>109.42249240121552</c:v>
                </c:pt>
                <c:pt idx="739">
                  <c:v>109.42249240121552</c:v>
                </c:pt>
                <c:pt idx="740">
                  <c:v>109.42249240121552</c:v>
                </c:pt>
                <c:pt idx="741">
                  <c:v>109.42249240121552</c:v>
                </c:pt>
                <c:pt idx="742">
                  <c:v>109.42249240121552</c:v>
                </c:pt>
                <c:pt idx="743">
                  <c:v>109.42249240121552</c:v>
                </c:pt>
                <c:pt idx="744">
                  <c:v>109.42249240121552</c:v>
                </c:pt>
                <c:pt idx="745">
                  <c:v>109.42249240121552</c:v>
                </c:pt>
                <c:pt idx="746">
                  <c:v>109.42249240121552</c:v>
                </c:pt>
                <c:pt idx="747">
                  <c:v>109.42249240121552</c:v>
                </c:pt>
                <c:pt idx="748">
                  <c:v>109.42249240121552</c:v>
                </c:pt>
                <c:pt idx="749">
                  <c:v>109.42249240121552</c:v>
                </c:pt>
                <c:pt idx="750">
                  <c:v>109.42249240121552</c:v>
                </c:pt>
                <c:pt idx="751">
                  <c:v>109.42249240121552</c:v>
                </c:pt>
                <c:pt idx="752">
                  <c:v>109.42249240121552</c:v>
                </c:pt>
                <c:pt idx="753">
                  <c:v>109.42249240121552</c:v>
                </c:pt>
                <c:pt idx="754">
                  <c:v>109.42249240121552</c:v>
                </c:pt>
                <c:pt idx="755">
                  <c:v>109.42249240121552</c:v>
                </c:pt>
                <c:pt idx="756">
                  <c:v>109.42249240121552</c:v>
                </c:pt>
                <c:pt idx="757">
                  <c:v>109.42249240121552</c:v>
                </c:pt>
                <c:pt idx="758">
                  <c:v>109.42249240121552</c:v>
                </c:pt>
                <c:pt idx="759">
                  <c:v>109.42249240121552</c:v>
                </c:pt>
                <c:pt idx="760">
                  <c:v>109.42249240121552</c:v>
                </c:pt>
                <c:pt idx="761">
                  <c:v>109.42249240121552</c:v>
                </c:pt>
                <c:pt idx="762">
                  <c:v>109.42249240121552</c:v>
                </c:pt>
                <c:pt idx="763">
                  <c:v>109.42249240121552</c:v>
                </c:pt>
                <c:pt idx="764">
                  <c:v>109.42249240121552</c:v>
                </c:pt>
                <c:pt idx="765">
                  <c:v>109.42249240121552</c:v>
                </c:pt>
                <c:pt idx="766">
                  <c:v>109.42249240121552</c:v>
                </c:pt>
                <c:pt idx="767">
                  <c:v>109.42249240121552</c:v>
                </c:pt>
                <c:pt idx="768">
                  <c:v>109.42249240121552</c:v>
                </c:pt>
                <c:pt idx="769">
                  <c:v>109.42249240121552</c:v>
                </c:pt>
                <c:pt idx="770">
                  <c:v>109.42249240121552</c:v>
                </c:pt>
                <c:pt idx="771">
                  <c:v>109.42249240121552</c:v>
                </c:pt>
                <c:pt idx="772">
                  <c:v>109.42249240121552</c:v>
                </c:pt>
                <c:pt idx="773">
                  <c:v>109.42249240121552</c:v>
                </c:pt>
                <c:pt idx="774">
                  <c:v>109.42249240121552</c:v>
                </c:pt>
                <c:pt idx="775">
                  <c:v>109.42249240121552</c:v>
                </c:pt>
                <c:pt idx="776">
                  <c:v>109.42249240121552</c:v>
                </c:pt>
                <c:pt idx="777">
                  <c:v>109.42249240121552</c:v>
                </c:pt>
                <c:pt idx="778">
                  <c:v>109.42249240121552</c:v>
                </c:pt>
                <c:pt idx="779">
                  <c:v>109.42249240121552</c:v>
                </c:pt>
                <c:pt idx="780">
                  <c:v>145.8966565349543</c:v>
                </c:pt>
                <c:pt idx="781">
                  <c:v>145.8966565349543</c:v>
                </c:pt>
                <c:pt idx="782">
                  <c:v>145.8966565349543</c:v>
                </c:pt>
                <c:pt idx="783">
                  <c:v>145.8966565349543</c:v>
                </c:pt>
                <c:pt idx="784">
                  <c:v>145.8966565349543</c:v>
                </c:pt>
                <c:pt idx="785">
                  <c:v>145.8966565349543</c:v>
                </c:pt>
                <c:pt idx="786">
                  <c:v>145.8966565349543</c:v>
                </c:pt>
                <c:pt idx="787">
                  <c:v>145.8966565349543</c:v>
                </c:pt>
                <c:pt idx="788">
                  <c:v>145.8966565349543</c:v>
                </c:pt>
                <c:pt idx="789">
                  <c:v>145.8966565349543</c:v>
                </c:pt>
                <c:pt idx="790">
                  <c:v>145.8966565349543</c:v>
                </c:pt>
                <c:pt idx="791">
                  <c:v>145.8966565349543</c:v>
                </c:pt>
                <c:pt idx="792">
                  <c:v>145.8966565349543</c:v>
                </c:pt>
                <c:pt idx="793">
                  <c:v>145.8966565349543</c:v>
                </c:pt>
                <c:pt idx="794">
                  <c:v>145.8966565349543</c:v>
                </c:pt>
                <c:pt idx="795">
                  <c:v>145.8966565349543</c:v>
                </c:pt>
                <c:pt idx="796">
                  <c:v>145.8966565349543</c:v>
                </c:pt>
                <c:pt idx="797">
                  <c:v>145.8966565349543</c:v>
                </c:pt>
                <c:pt idx="798">
                  <c:v>145.8966565349543</c:v>
                </c:pt>
                <c:pt idx="799">
                  <c:v>145.8966565349543</c:v>
                </c:pt>
                <c:pt idx="800">
                  <c:v>145.8966565349543</c:v>
                </c:pt>
                <c:pt idx="801">
                  <c:v>145.8966565349543</c:v>
                </c:pt>
                <c:pt idx="802">
                  <c:v>145.8966565349543</c:v>
                </c:pt>
                <c:pt idx="803">
                  <c:v>145.8966565349543</c:v>
                </c:pt>
                <c:pt idx="804">
                  <c:v>145.8966565349543</c:v>
                </c:pt>
                <c:pt idx="805">
                  <c:v>145.8966565349543</c:v>
                </c:pt>
                <c:pt idx="806">
                  <c:v>145.8966565349543</c:v>
                </c:pt>
                <c:pt idx="807">
                  <c:v>145.8966565349543</c:v>
                </c:pt>
                <c:pt idx="808">
                  <c:v>145.8966565349543</c:v>
                </c:pt>
                <c:pt idx="809">
                  <c:v>145.8966565349543</c:v>
                </c:pt>
                <c:pt idx="810">
                  <c:v>145.8966565349543</c:v>
                </c:pt>
                <c:pt idx="811">
                  <c:v>145.8966565349543</c:v>
                </c:pt>
                <c:pt idx="812">
                  <c:v>145.8966565349543</c:v>
                </c:pt>
                <c:pt idx="813">
                  <c:v>145.8966565349543</c:v>
                </c:pt>
                <c:pt idx="814">
                  <c:v>145.8966565349543</c:v>
                </c:pt>
                <c:pt idx="815">
                  <c:v>145.8966565349543</c:v>
                </c:pt>
                <c:pt idx="816">
                  <c:v>145.8966565349543</c:v>
                </c:pt>
                <c:pt idx="817">
                  <c:v>145.8966565349543</c:v>
                </c:pt>
                <c:pt idx="818">
                  <c:v>145.8966565349543</c:v>
                </c:pt>
                <c:pt idx="819">
                  <c:v>145.8966565349543</c:v>
                </c:pt>
                <c:pt idx="820">
                  <c:v>145.8966565349543</c:v>
                </c:pt>
                <c:pt idx="821">
                  <c:v>145.8966565349543</c:v>
                </c:pt>
                <c:pt idx="822">
                  <c:v>145.8966565349543</c:v>
                </c:pt>
                <c:pt idx="823">
                  <c:v>145.8966565349543</c:v>
                </c:pt>
                <c:pt idx="824">
                  <c:v>145.8966565349543</c:v>
                </c:pt>
                <c:pt idx="825">
                  <c:v>145.8966565349543</c:v>
                </c:pt>
                <c:pt idx="826">
                  <c:v>145.8966565349543</c:v>
                </c:pt>
                <c:pt idx="827">
                  <c:v>145.8966565349543</c:v>
                </c:pt>
                <c:pt idx="828">
                  <c:v>145.8966565349543</c:v>
                </c:pt>
                <c:pt idx="829">
                  <c:v>145.8966565349543</c:v>
                </c:pt>
                <c:pt idx="830">
                  <c:v>145.8966565349543</c:v>
                </c:pt>
                <c:pt idx="831">
                  <c:v>145.8966565349543</c:v>
                </c:pt>
                <c:pt idx="832">
                  <c:v>145.8966565349543</c:v>
                </c:pt>
                <c:pt idx="833">
                  <c:v>145.8966565349543</c:v>
                </c:pt>
                <c:pt idx="834">
                  <c:v>145.8966565349543</c:v>
                </c:pt>
                <c:pt idx="835">
                  <c:v>145.8966565349543</c:v>
                </c:pt>
                <c:pt idx="836">
                  <c:v>145.8966565349543</c:v>
                </c:pt>
                <c:pt idx="837">
                  <c:v>145.8966565349543</c:v>
                </c:pt>
                <c:pt idx="838">
                  <c:v>145.8966565349543</c:v>
                </c:pt>
                <c:pt idx="839">
                  <c:v>145.8966565349543</c:v>
                </c:pt>
                <c:pt idx="840">
                  <c:v>176.29179331307009</c:v>
                </c:pt>
                <c:pt idx="841">
                  <c:v>176.29179331307009</c:v>
                </c:pt>
                <c:pt idx="842">
                  <c:v>176.29179331307009</c:v>
                </c:pt>
                <c:pt idx="843">
                  <c:v>176.29179331307009</c:v>
                </c:pt>
                <c:pt idx="844">
                  <c:v>176.29179331307009</c:v>
                </c:pt>
                <c:pt idx="845">
                  <c:v>176.29179331307009</c:v>
                </c:pt>
                <c:pt idx="846">
                  <c:v>176.29179331307009</c:v>
                </c:pt>
                <c:pt idx="847">
                  <c:v>176.29179331307009</c:v>
                </c:pt>
                <c:pt idx="848">
                  <c:v>176.29179331307009</c:v>
                </c:pt>
                <c:pt idx="849">
                  <c:v>176.29179331307009</c:v>
                </c:pt>
                <c:pt idx="850">
                  <c:v>176.29179331307009</c:v>
                </c:pt>
                <c:pt idx="851">
                  <c:v>176.29179331307009</c:v>
                </c:pt>
                <c:pt idx="852">
                  <c:v>176.29179331307009</c:v>
                </c:pt>
                <c:pt idx="853">
                  <c:v>176.29179331307009</c:v>
                </c:pt>
                <c:pt idx="854">
                  <c:v>176.29179331307009</c:v>
                </c:pt>
                <c:pt idx="855">
                  <c:v>176.29179331307009</c:v>
                </c:pt>
                <c:pt idx="856">
                  <c:v>176.29179331307009</c:v>
                </c:pt>
                <c:pt idx="857">
                  <c:v>176.29179331307009</c:v>
                </c:pt>
                <c:pt idx="858">
                  <c:v>176.29179331307009</c:v>
                </c:pt>
                <c:pt idx="859">
                  <c:v>176.29179331307009</c:v>
                </c:pt>
                <c:pt idx="860">
                  <c:v>176.29179331307009</c:v>
                </c:pt>
                <c:pt idx="861">
                  <c:v>176.29179331307009</c:v>
                </c:pt>
                <c:pt idx="862">
                  <c:v>176.29179331307009</c:v>
                </c:pt>
                <c:pt idx="863">
                  <c:v>176.29179331307009</c:v>
                </c:pt>
                <c:pt idx="864">
                  <c:v>176.29179331307009</c:v>
                </c:pt>
                <c:pt idx="865">
                  <c:v>176.29179331307009</c:v>
                </c:pt>
                <c:pt idx="866">
                  <c:v>176.29179331307009</c:v>
                </c:pt>
                <c:pt idx="867">
                  <c:v>176.29179331307009</c:v>
                </c:pt>
                <c:pt idx="868">
                  <c:v>176.29179331307009</c:v>
                </c:pt>
                <c:pt idx="869">
                  <c:v>176.29179331307009</c:v>
                </c:pt>
                <c:pt idx="870">
                  <c:v>176.29179331307009</c:v>
                </c:pt>
                <c:pt idx="871">
                  <c:v>176.29179331307009</c:v>
                </c:pt>
                <c:pt idx="872">
                  <c:v>176.29179331307009</c:v>
                </c:pt>
                <c:pt idx="873">
                  <c:v>176.29179331307009</c:v>
                </c:pt>
                <c:pt idx="874">
                  <c:v>176.29179331307009</c:v>
                </c:pt>
                <c:pt idx="875">
                  <c:v>176.29179331307009</c:v>
                </c:pt>
                <c:pt idx="876">
                  <c:v>176.29179331307009</c:v>
                </c:pt>
                <c:pt idx="877">
                  <c:v>176.29179331307009</c:v>
                </c:pt>
                <c:pt idx="878">
                  <c:v>176.29179331307009</c:v>
                </c:pt>
                <c:pt idx="879">
                  <c:v>176.29179331307009</c:v>
                </c:pt>
                <c:pt idx="880">
                  <c:v>176.29179331307009</c:v>
                </c:pt>
                <c:pt idx="881">
                  <c:v>176.29179331307009</c:v>
                </c:pt>
                <c:pt idx="882">
                  <c:v>176.29179331307009</c:v>
                </c:pt>
                <c:pt idx="883">
                  <c:v>176.29179331307009</c:v>
                </c:pt>
                <c:pt idx="884">
                  <c:v>176.29179331307009</c:v>
                </c:pt>
                <c:pt idx="885">
                  <c:v>176.29179331307009</c:v>
                </c:pt>
                <c:pt idx="886">
                  <c:v>176.29179331307009</c:v>
                </c:pt>
                <c:pt idx="887">
                  <c:v>176.29179331307009</c:v>
                </c:pt>
                <c:pt idx="888">
                  <c:v>176.29179331307009</c:v>
                </c:pt>
                <c:pt idx="889">
                  <c:v>176.29179331307009</c:v>
                </c:pt>
                <c:pt idx="890">
                  <c:v>176.29179331307009</c:v>
                </c:pt>
                <c:pt idx="891">
                  <c:v>176.29179331307009</c:v>
                </c:pt>
                <c:pt idx="892">
                  <c:v>176.29179331307009</c:v>
                </c:pt>
                <c:pt idx="893">
                  <c:v>176.29179331307009</c:v>
                </c:pt>
                <c:pt idx="894">
                  <c:v>176.29179331307009</c:v>
                </c:pt>
                <c:pt idx="895">
                  <c:v>176.29179331307009</c:v>
                </c:pt>
                <c:pt idx="896">
                  <c:v>176.29179331307009</c:v>
                </c:pt>
                <c:pt idx="897">
                  <c:v>176.29179331307009</c:v>
                </c:pt>
                <c:pt idx="898">
                  <c:v>176.29179331307009</c:v>
                </c:pt>
                <c:pt idx="899">
                  <c:v>176.29179331307009</c:v>
                </c:pt>
                <c:pt idx="900">
                  <c:v>182.37082066869311</c:v>
                </c:pt>
                <c:pt idx="901">
                  <c:v>182.37082066869311</c:v>
                </c:pt>
                <c:pt idx="902">
                  <c:v>182.37082066869311</c:v>
                </c:pt>
                <c:pt idx="903">
                  <c:v>182.37082066869311</c:v>
                </c:pt>
                <c:pt idx="904">
                  <c:v>182.37082066869311</c:v>
                </c:pt>
                <c:pt idx="905">
                  <c:v>182.37082066869311</c:v>
                </c:pt>
                <c:pt idx="906">
                  <c:v>182.37082066869311</c:v>
                </c:pt>
                <c:pt idx="907">
                  <c:v>182.37082066869311</c:v>
                </c:pt>
                <c:pt idx="908">
                  <c:v>182.37082066869311</c:v>
                </c:pt>
                <c:pt idx="909">
                  <c:v>182.37082066869311</c:v>
                </c:pt>
                <c:pt idx="910">
                  <c:v>182.37082066869311</c:v>
                </c:pt>
                <c:pt idx="911">
                  <c:v>182.37082066869311</c:v>
                </c:pt>
                <c:pt idx="912">
                  <c:v>182.37082066869311</c:v>
                </c:pt>
                <c:pt idx="913">
                  <c:v>182.37082066869311</c:v>
                </c:pt>
                <c:pt idx="914">
                  <c:v>182.37082066869311</c:v>
                </c:pt>
                <c:pt idx="915">
                  <c:v>182.37082066869311</c:v>
                </c:pt>
                <c:pt idx="916">
                  <c:v>182.37082066869311</c:v>
                </c:pt>
                <c:pt idx="917">
                  <c:v>182.37082066869311</c:v>
                </c:pt>
                <c:pt idx="918">
                  <c:v>182.37082066869311</c:v>
                </c:pt>
                <c:pt idx="919">
                  <c:v>182.37082066869311</c:v>
                </c:pt>
                <c:pt idx="920">
                  <c:v>182.37082066869311</c:v>
                </c:pt>
                <c:pt idx="921">
                  <c:v>182.37082066869311</c:v>
                </c:pt>
                <c:pt idx="922">
                  <c:v>182.37082066869311</c:v>
                </c:pt>
                <c:pt idx="923">
                  <c:v>182.37082066869311</c:v>
                </c:pt>
                <c:pt idx="924">
                  <c:v>182.37082066869311</c:v>
                </c:pt>
                <c:pt idx="925">
                  <c:v>182.37082066869311</c:v>
                </c:pt>
                <c:pt idx="926">
                  <c:v>182.37082066869311</c:v>
                </c:pt>
                <c:pt idx="927">
                  <c:v>182.37082066869311</c:v>
                </c:pt>
                <c:pt idx="928">
                  <c:v>182.37082066869311</c:v>
                </c:pt>
                <c:pt idx="929">
                  <c:v>182.37082066869311</c:v>
                </c:pt>
                <c:pt idx="930">
                  <c:v>182.37082066869311</c:v>
                </c:pt>
                <c:pt idx="931">
                  <c:v>182.37082066869311</c:v>
                </c:pt>
                <c:pt idx="932">
                  <c:v>182.37082066869311</c:v>
                </c:pt>
                <c:pt idx="933">
                  <c:v>182.37082066869311</c:v>
                </c:pt>
                <c:pt idx="934">
                  <c:v>182.37082066869311</c:v>
                </c:pt>
                <c:pt idx="935">
                  <c:v>182.37082066869311</c:v>
                </c:pt>
                <c:pt idx="936">
                  <c:v>182.37082066869311</c:v>
                </c:pt>
                <c:pt idx="937">
                  <c:v>182.37082066869311</c:v>
                </c:pt>
                <c:pt idx="938">
                  <c:v>182.37082066869311</c:v>
                </c:pt>
                <c:pt idx="939">
                  <c:v>182.37082066869311</c:v>
                </c:pt>
                <c:pt idx="940">
                  <c:v>182.37082066869311</c:v>
                </c:pt>
                <c:pt idx="941">
                  <c:v>182.37082066869311</c:v>
                </c:pt>
                <c:pt idx="942">
                  <c:v>182.37082066869311</c:v>
                </c:pt>
                <c:pt idx="943">
                  <c:v>182.37082066869311</c:v>
                </c:pt>
                <c:pt idx="944">
                  <c:v>182.37082066869311</c:v>
                </c:pt>
                <c:pt idx="945">
                  <c:v>182.37082066869311</c:v>
                </c:pt>
                <c:pt idx="946">
                  <c:v>182.37082066869311</c:v>
                </c:pt>
                <c:pt idx="947">
                  <c:v>182.37082066869311</c:v>
                </c:pt>
                <c:pt idx="948">
                  <c:v>182.37082066869311</c:v>
                </c:pt>
                <c:pt idx="949">
                  <c:v>182.37082066869311</c:v>
                </c:pt>
                <c:pt idx="950">
                  <c:v>182.37082066869311</c:v>
                </c:pt>
                <c:pt idx="951">
                  <c:v>182.37082066869311</c:v>
                </c:pt>
                <c:pt idx="952">
                  <c:v>182.37082066869311</c:v>
                </c:pt>
                <c:pt idx="953">
                  <c:v>182.37082066869311</c:v>
                </c:pt>
                <c:pt idx="954">
                  <c:v>182.37082066869311</c:v>
                </c:pt>
                <c:pt idx="955">
                  <c:v>182.37082066869311</c:v>
                </c:pt>
                <c:pt idx="956">
                  <c:v>182.37082066869311</c:v>
                </c:pt>
                <c:pt idx="957">
                  <c:v>182.37082066869311</c:v>
                </c:pt>
                <c:pt idx="958">
                  <c:v>182.37082066869311</c:v>
                </c:pt>
                <c:pt idx="959">
                  <c:v>182.37082066869311</c:v>
                </c:pt>
                <c:pt idx="960">
                  <c:v>127.65957446808534</c:v>
                </c:pt>
                <c:pt idx="961">
                  <c:v>127.65957446808534</c:v>
                </c:pt>
                <c:pt idx="962">
                  <c:v>127.65957446808534</c:v>
                </c:pt>
                <c:pt idx="963">
                  <c:v>127.65957446808534</c:v>
                </c:pt>
                <c:pt idx="964">
                  <c:v>127.65957446808534</c:v>
                </c:pt>
                <c:pt idx="965">
                  <c:v>127.65957446808534</c:v>
                </c:pt>
                <c:pt idx="966">
                  <c:v>127.65957446808534</c:v>
                </c:pt>
                <c:pt idx="967">
                  <c:v>127.65957446808534</c:v>
                </c:pt>
                <c:pt idx="968">
                  <c:v>127.65957446808534</c:v>
                </c:pt>
                <c:pt idx="969">
                  <c:v>127.65957446808534</c:v>
                </c:pt>
                <c:pt idx="970">
                  <c:v>127.65957446808534</c:v>
                </c:pt>
                <c:pt idx="971">
                  <c:v>127.65957446808534</c:v>
                </c:pt>
                <c:pt idx="972">
                  <c:v>127.65957446808534</c:v>
                </c:pt>
                <c:pt idx="973">
                  <c:v>127.65957446808534</c:v>
                </c:pt>
                <c:pt idx="974">
                  <c:v>127.65957446808534</c:v>
                </c:pt>
                <c:pt idx="975">
                  <c:v>127.65957446808534</c:v>
                </c:pt>
                <c:pt idx="976">
                  <c:v>127.65957446808534</c:v>
                </c:pt>
                <c:pt idx="977">
                  <c:v>127.65957446808534</c:v>
                </c:pt>
                <c:pt idx="978">
                  <c:v>127.65957446808534</c:v>
                </c:pt>
                <c:pt idx="979">
                  <c:v>127.65957446808534</c:v>
                </c:pt>
                <c:pt idx="980">
                  <c:v>127.65957446808534</c:v>
                </c:pt>
                <c:pt idx="981">
                  <c:v>127.65957446808534</c:v>
                </c:pt>
                <c:pt idx="982">
                  <c:v>127.65957446808534</c:v>
                </c:pt>
                <c:pt idx="983">
                  <c:v>127.65957446808534</c:v>
                </c:pt>
                <c:pt idx="984">
                  <c:v>127.65957446808534</c:v>
                </c:pt>
                <c:pt idx="985">
                  <c:v>127.65957446808534</c:v>
                </c:pt>
                <c:pt idx="986">
                  <c:v>127.65957446808534</c:v>
                </c:pt>
                <c:pt idx="987">
                  <c:v>127.65957446808534</c:v>
                </c:pt>
                <c:pt idx="988">
                  <c:v>127.65957446808534</c:v>
                </c:pt>
                <c:pt idx="989">
                  <c:v>127.65957446808534</c:v>
                </c:pt>
                <c:pt idx="990">
                  <c:v>127.65957446808534</c:v>
                </c:pt>
                <c:pt idx="991">
                  <c:v>127.65957446808534</c:v>
                </c:pt>
                <c:pt idx="992">
                  <c:v>127.65957446808534</c:v>
                </c:pt>
                <c:pt idx="993">
                  <c:v>127.65957446808534</c:v>
                </c:pt>
                <c:pt idx="994">
                  <c:v>127.65957446808534</c:v>
                </c:pt>
                <c:pt idx="995">
                  <c:v>127.65957446808534</c:v>
                </c:pt>
                <c:pt idx="996">
                  <c:v>127.65957446808534</c:v>
                </c:pt>
                <c:pt idx="997">
                  <c:v>127.65957446808534</c:v>
                </c:pt>
                <c:pt idx="998">
                  <c:v>127.65957446808534</c:v>
                </c:pt>
                <c:pt idx="999">
                  <c:v>127.65957446808534</c:v>
                </c:pt>
                <c:pt idx="1000">
                  <c:v>127.65957446808534</c:v>
                </c:pt>
                <c:pt idx="1001">
                  <c:v>127.65957446808534</c:v>
                </c:pt>
                <c:pt idx="1002">
                  <c:v>127.65957446808534</c:v>
                </c:pt>
                <c:pt idx="1003">
                  <c:v>127.65957446808534</c:v>
                </c:pt>
                <c:pt idx="1004">
                  <c:v>127.65957446808534</c:v>
                </c:pt>
                <c:pt idx="1005">
                  <c:v>127.65957446808534</c:v>
                </c:pt>
                <c:pt idx="1006">
                  <c:v>127.65957446808534</c:v>
                </c:pt>
                <c:pt idx="1007">
                  <c:v>127.65957446808534</c:v>
                </c:pt>
                <c:pt idx="1008">
                  <c:v>127.65957446808534</c:v>
                </c:pt>
                <c:pt idx="1009">
                  <c:v>127.65957446808534</c:v>
                </c:pt>
                <c:pt idx="1010">
                  <c:v>127.65957446808534</c:v>
                </c:pt>
                <c:pt idx="1011">
                  <c:v>127.65957446808534</c:v>
                </c:pt>
                <c:pt idx="1012">
                  <c:v>127.65957446808534</c:v>
                </c:pt>
                <c:pt idx="1013">
                  <c:v>127.65957446808534</c:v>
                </c:pt>
                <c:pt idx="1014">
                  <c:v>127.65957446808534</c:v>
                </c:pt>
                <c:pt idx="1015">
                  <c:v>127.65957446808534</c:v>
                </c:pt>
                <c:pt idx="1016">
                  <c:v>127.65957446808534</c:v>
                </c:pt>
                <c:pt idx="1017">
                  <c:v>127.65957446808534</c:v>
                </c:pt>
                <c:pt idx="1018">
                  <c:v>127.65957446808534</c:v>
                </c:pt>
                <c:pt idx="1019">
                  <c:v>127.65957446808534</c:v>
                </c:pt>
                <c:pt idx="1020">
                  <c:v>48.632218844984848</c:v>
                </c:pt>
                <c:pt idx="1021">
                  <c:v>48.632218844984848</c:v>
                </c:pt>
                <c:pt idx="1022">
                  <c:v>48.632218844984848</c:v>
                </c:pt>
                <c:pt idx="1023">
                  <c:v>48.632218844984848</c:v>
                </c:pt>
                <c:pt idx="1024">
                  <c:v>48.632218844984848</c:v>
                </c:pt>
                <c:pt idx="1025">
                  <c:v>48.632218844984848</c:v>
                </c:pt>
                <c:pt idx="1026">
                  <c:v>48.632218844984848</c:v>
                </c:pt>
                <c:pt idx="1027">
                  <c:v>48.632218844984848</c:v>
                </c:pt>
                <c:pt idx="1028">
                  <c:v>48.632218844984848</c:v>
                </c:pt>
                <c:pt idx="1029">
                  <c:v>48.632218844984848</c:v>
                </c:pt>
                <c:pt idx="1030">
                  <c:v>48.632218844984848</c:v>
                </c:pt>
                <c:pt idx="1031">
                  <c:v>48.632218844984848</c:v>
                </c:pt>
                <c:pt idx="1032">
                  <c:v>48.632218844984848</c:v>
                </c:pt>
                <c:pt idx="1033">
                  <c:v>48.632218844984848</c:v>
                </c:pt>
                <c:pt idx="1034">
                  <c:v>48.632218844984848</c:v>
                </c:pt>
                <c:pt idx="1035">
                  <c:v>48.632218844984848</c:v>
                </c:pt>
                <c:pt idx="1036">
                  <c:v>48.632218844984848</c:v>
                </c:pt>
                <c:pt idx="1037">
                  <c:v>48.632218844984848</c:v>
                </c:pt>
                <c:pt idx="1038">
                  <c:v>48.632218844984848</c:v>
                </c:pt>
                <c:pt idx="1039">
                  <c:v>48.632218844984848</c:v>
                </c:pt>
                <c:pt idx="1040">
                  <c:v>48.632218844984848</c:v>
                </c:pt>
                <c:pt idx="1041">
                  <c:v>48.632218844984848</c:v>
                </c:pt>
                <c:pt idx="1042">
                  <c:v>48.632218844984848</c:v>
                </c:pt>
                <c:pt idx="1043">
                  <c:v>48.632218844984848</c:v>
                </c:pt>
                <c:pt idx="1044">
                  <c:v>48.632218844984848</c:v>
                </c:pt>
                <c:pt idx="1045">
                  <c:v>48.632218844984848</c:v>
                </c:pt>
                <c:pt idx="1046">
                  <c:v>48.632218844984848</c:v>
                </c:pt>
                <c:pt idx="1047">
                  <c:v>48.632218844984848</c:v>
                </c:pt>
                <c:pt idx="1048">
                  <c:v>48.632218844984848</c:v>
                </c:pt>
                <c:pt idx="1049">
                  <c:v>48.632218844984848</c:v>
                </c:pt>
                <c:pt idx="1050">
                  <c:v>48.632218844984848</c:v>
                </c:pt>
                <c:pt idx="1051">
                  <c:v>48.632218844984848</c:v>
                </c:pt>
                <c:pt idx="1052">
                  <c:v>48.632218844984848</c:v>
                </c:pt>
                <c:pt idx="1053">
                  <c:v>48.632218844984848</c:v>
                </c:pt>
                <c:pt idx="1054">
                  <c:v>48.632218844984848</c:v>
                </c:pt>
                <c:pt idx="1055">
                  <c:v>48.632218844984848</c:v>
                </c:pt>
                <c:pt idx="1056">
                  <c:v>48.632218844984848</c:v>
                </c:pt>
                <c:pt idx="1057">
                  <c:v>48.632218844984848</c:v>
                </c:pt>
                <c:pt idx="1058">
                  <c:v>48.632218844984848</c:v>
                </c:pt>
                <c:pt idx="1059">
                  <c:v>48.632218844984848</c:v>
                </c:pt>
                <c:pt idx="1060">
                  <c:v>48.632218844984848</c:v>
                </c:pt>
                <c:pt idx="1061">
                  <c:v>48.632218844984848</c:v>
                </c:pt>
                <c:pt idx="1062">
                  <c:v>48.632218844984848</c:v>
                </c:pt>
                <c:pt idx="1063">
                  <c:v>48.632218844984848</c:v>
                </c:pt>
                <c:pt idx="1064">
                  <c:v>48.632218844984848</c:v>
                </c:pt>
                <c:pt idx="1065">
                  <c:v>48.632218844984848</c:v>
                </c:pt>
                <c:pt idx="1066">
                  <c:v>48.632218844984848</c:v>
                </c:pt>
                <c:pt idx="1067">
                  <c:v>48.632218844984848</c:v>
                </c:pt>
                <c:pt idx="1068">
                  <c:v>48.632218844984848</c:v>
                </c:pt>
                <c:pt idx="1069">
                  <c:v>48.632218844984848</c:v>
                </c:pt>
                <c:pt idx="1070">
                  <c:v>48.632218844984848</c:v>
                </c:pt>
                <c:pt idx="1071">
                  <c:v>48.632218844984848</c:v>
                </c:pt>
                <c:pt idx="1072">
                  <c:v>48.632218844984848</c:v>
                </c:pt>
                <c:pt idx="1073">
                  <c:v>48.632218844984848</c:v>
                </c:pt>
                <c:pt idx="1074">
                  <c:v>48.632218844984848</c:v>
                </c:pt>
                <c:pt idx="1075">
                  <c:v>48.632218844984848</c:v>
                </c:pt>
                <c:pt idx="1076">
                  <c:v>48.632218844984848</c:v>
                </c:pt>
                <c:pt idx="1077">
                  <c:v>48.632218844984848</c:v>
                </c:pt>
                <c:pt idx="1078">
                  <c:v>48.632218844984848</c:v>
                </c:pt>
                <c:pt idx="1079">
                  <c:v>48.632218844984848</c:v>
                </c:pt>
                <c:pt idx="1080">
                  <c:v>30.395136778115543</c:v>
                </c:pt>
                <c:pt idx="1081">
                  <c:v>30.395136778115543</c:v>
                </c:pt>
                <c:pt idx="1082">
                  <c:v>30.395136778115543</c:v>
                </c:pt>
                <c:pt idx="1083">
                  <c:v>30.395136778115543</c:v>
                </c:pt>
                <c:pt idx="1084">
                  <c:v>30.395136778115543</c:v>
                </c:pt>
                <c:pt idx="1085">
                  <c:v>30.395136778115543</c:v>
                </c:pt>
                <c:pt idx="1086">
                  <c:v>30.395136778115543</c:v>
                </c:pt>
                <c:pt idx="1087">
                  <c:v>30.395136778115543</c:v>
                </c:pt>
                <c:pt idx="1088">
                  <c:v>30.395136778115543</c:v>
                </c:pt>
                <c:pt idx="1089">
                  <c:v>30.395136778115543</c:v>
                </c:pt>
                <c:pt idx="1090">
                  <c:v>30.395136778115543</c:v>
                </c:pt>
                <c:pt idx="1091">
                  <c:v>30.395136778115543</c:v>
                </c:pt>
                <c:pt idx="1092">
                  <c:v>30.395136778115543</c:v>
                </c:pt>
                <c:pt idx="1093">
                  <c:v>30.395136778115543</c:v>
                </c:pt>
                <c:pt idx="1094">
                  <c:v>30.395136778115543</c:v>
                </c:pt>
                <c:pt idx="1095">
                  <c:v>30.395136778115543</c:v>
                </c:pt>
                <c:pt idx="1096">
                  <c:v>30.395136778115543</c:v>
                </c:pt>
                <c:pt idx="1097">
                  <c:v>30.395136778115543</c:v>
                </c:pt>
                <c:pt idx="1098">
                  <c:v>30.395136778115543</c:v>
                </c:pt>
                <c:pt idx="1099">
                  <c:v>30.395136778115543</c:v>
                </c:pt>
                <c:pt idx="1100">
                  <c:v>30.395136778115543</c:v>
                </c:pt>
                <c:pt idx="1101">
                  <c:v>30.395136778115543</c:v>
                </c:pt>
                <c:pt idx="1102">
                  <c:v>30.395136778115543</c:v>
                </c:pt>
                <c:pt idx="1103">
                  <c:v>30.395136778115543</c:v>
                </c:pt>
                <c:pt idx="1104">
                  <c:v>30.395136778115543</c:v>
                </c:pt>
                <c:pt idx="1105">
                  <c:v>30.395136778115543</c:v>
                </c:pt>
                <c:pt idx="1106">
                  <c:v>30.395136778115543</c:v>
                </c:pt>
                <c:pt idx="1107">
                  <c:v>30.395136778115543</c:v>
                </c:pt>
                <c:pt idx="1108">
                  <c:v>30.395136778115543</c:v>
                </c:pt>
                <c:pt idx="1109">
                  <c:v>30.395136778115543</c:v>
                </c:pt>
                <c:pt idx="1110">
                  <c:v>30.395136778115543</c:v>
                </c:pt>
                <c:pt idx="1111">
                  <c:v>30.395136778115543</c:v>
                </c:pt>
                <c:pt idx="1112">
                  <c:v>30.395136778115543</c:v>
                </c:pt>
                <c:pt idx="1113">
                  <c:v>30.395136778115543</c:v>
                </c:pt>
                <c:pt idx="1114">
                  <c:v>30.395136778115543</c:v>
                </c:pt>
                <c:pt idx="1115">
                  <c:v>30.395136778115543</c:v>
                </c:pt>
                <c:pt idx="1116">
                  <c:v>30.395136778115543</c:v>
                </c:pt>
                <c:pt idx="1117">
                  <c:v>30.395136778115543</c:v>
                </c:pt>
                <c:pt idx="1118">
                  <c:v>30.395136778115543</c:v>
                </c:pt>
                <c:pt idx="1119">
                  <c:v>30.395136778115543</c:v>
                </c:pt>
                <c:pt idx="1120">
                  <c:v>30.395136778115543</c:v>
                </c:pt>
                <c:pt idx="1121">
                  <c:v>30.395136778115543</c:v>
                </c:pt>
                <c:pt idx="1122">
                  <c:v>30.395136778115543</c:v>
                </c:pt>
                <c:pt idx="1123">
                  <c:v>30.395136778115543</c:v>
                </c:pt>
                <c:pt idx="1124">
                  <c:v>30.395136778115543</c:v>
                </c:pt>
                <c:pt idx="1125">
                  <c:v>30.395136778115543</c:v>
                </c:pt>
                <c:pt idx="1126">
                  <c:v>30.395136778115543</c:v>
                </c:pt>
                <c:pt idx="1127">
                  <c:v>30.395136778115543</c:v>
                </c:pt>
                <c:pt idx="1128">
                  <c:v>30.395136778115543</c:v>
                </c:pt>
                <c:pt idx="1129">
                  <c:v>30.395136778115543</c:v>
                </c:pt>
                <c:pt idx="1130">
                  <c:v>30.395136778115543</c:v>
                </c:pt>
                <c:pt idx="1131">
                  <c:v>30.395136778115543</c:v>
                </c:pt>
                <c:pt idx="1132">
                  <c:v>30.395136778115543</c:v>
                </c:pt>
                <c:pt idx="1133">
                  <c:v>30.395136778115543</c:v>
                </c:pt>
                <c:pt idx="1134">
                  <c:v>30.395136778115543</c:v>
                </c:pt>
                <c:pt idx="1135">
                  <c:v>30.395136778115543</c:v>
                </c:pt>
                <c:pt idx="1136">
                  <c:v>30.395136778115543</c:v>
                </c:pt>
                <c:pt idx="1137">
                  <c:v>30.395136778115543</c:v>
                </c:pt>
                <c:pt idx="1138">
                  <c:v>30.395136778115543</c:v>
                </c:pt>
                <c:pt idx="1139">
                  <c:v>30.395136778115543</c:v>
                </c:pt>
                <c:pt idx="1140">
                  <c:v>12.158054711246148</c:v>
                </c:pt>
                <c:pt idx="1141">
                  <c:v>12.158054711246148</c:v>
                </c:pt>
                <c:pt idx="1142">
                  <c:v>12.158054711246148</c:v>
                </c:pt>
                <c:pt idx="1143">
                  <c:v>12.158054711246148</c:v>
                </c:pt>
                <c:pt idx="1144">
                  <c:v>12.158054711246148</c:v>
                </c:pt>
                <c:pt idx="1145">
                  <c:v>12.158054711246148</c:v>
                </c:pt>
                <c:pt idx="1146">
                  <c:v>12.158054711246148</c:v>
                </c:pt>
                <c:pt idx="1147">
                  <c:v>12.158054711246148</c:v>
                </c:pt>
                <c:pt idx="1148">
                  <c:v>12.158054711246148</c:v>
                </c:pt>
                <c:pt idx="1149">
                  <c:v>12.158054711246148</c:v>
                </c:pt>
                <c:pt idx="1150">
                  <c:v>12.158054711246148</c:v>
                </c:pt>
                <c:pt idx="1151">
                  <c:v>12.158054711246148</c:v>
                </c:pt>
                <c:pt idx="1152">
                  <c:v>12.158054711246148</c:v>
                </c:pt>
                <c:pt idx="1153">
                  <c:v>12.158054711246148</c:v>
                </c:pt>
                <c:pt idx="1154">
                  <c:v>12.158054711246148</c:v>
                </c:pt>
                <c:pt idx="1155">
                  <c:v>12.158054711246148</c:v>
                </c:pt>
                <c:pt idx="1156">
                  <c:v>12.158054711246148</c:v>
                </c:pt>
                <c:pt idx="1157">
                  <c:v>12.158054711246148</c:v>
                </c:pt>
                <c:pt idx="1158">
                  <c:v>12.158054711246148</c:v>
                </c:pt>
                <c:pt idx="1159">
                  <c:v>12.158054711246148</c:v>
                </c:pt>
                <c:pt idx="1160">
                  <c:v>12.158054711246148</c:v>
                </c:pt>
                <c:pt idx="1161">
                  <c:v>12.158054711246148</c:v>
                </c:pt>
                <c:pt idx="1162">
                  <c:v>12.158054711246148</c:v>
                </c:pt>
                <c:pt idx="1163">
                  <c:v>12.158054711246148</c:v>
                </c:pt>
                <c:pt idx="1164">
                  <c:v>12.158054711246148</c:v>
                </c:pt>
                <c:pt idx="1165">
                  <c:v>12.158054711246148</c:v>
                </c:pt>
                <c:pt idx="1166">
                  <c:v>12.158054711246148</c:v>
                </c:pt>
                <c:pt idx="1167">
                  <c:v>12.158054711246148</c:v>
                </c:pt>
                <c:pt idx="1168">
                  <c:v>12.158054711246148</c:v>
                </c:pt>
                <c:pt idx="1169">
                  <c:v>12.158054711246148</c:v>
                </c:pt>
                <c:pt idx="1170">
                  <c:v>12.158054711246148</c:v>
                </c:pt>
                <c:pt idx="1171">
                  <c:v>12.158054711246148</c:v>
                </c:pt>
                <c:pt idx="1172">
                  <c:v>12.158054711246148</c:v>
                </c:pt>
                <c:pt idx="1173">
                  <c:v>12.158054711246148</c:v>
                </c:pt>
                <c:pt idx="1174">
                  <c:v>12.158054711246148</c:v>
                </c:pt>
                <c:pt idx="1175">
                  <c:v>12.158054711246148</c:v>
                </c:pt>
                <c:pt idx="1176">
                  <c:v>12.158054711246148</c:v>
                </c:pt>
                <c:pt idx="1177">
                  <c:v>12.158054711246148</c:v>
                </c:pt>
                <c:pt idx="1178">
                  <c:v>12.158054711246148</c:v>
                </c:pt>
                <c:pt idx="1179">
                  <c:v>12.158054711246148</c:v>
                </c:pt>
                <c:pt idx="1180">
                  <c:v>12.158054711246148</c:v>
                </c:pt>
                <c:pt idx="1181">
                  <c:v>12.158054711246148</c:v>
                </c:pt>
                <c:pt idx="1182">
                  <c:v>12.158054711246148</c:v>
                </c:pt>
                <c:pt idx="1183">
                  <c:v>12.158054711246148</c:v>
                </c:pt>
                <c:pt idx="1184">
                  <c:v>12.158054711246148</c:v>
                </c:pt>
                <c:pt idx="1185">
                  <c:v>12.158054711246148</c:v>
                </c:pt>
                <c:pt idx="1186">
                  <c:v>12.158054711246148</c:v>
                </c:pt>
                <c:pt idx="1187">
                  <c:v>12.158054711246148</c:v>
                </c:pt>
                <c:pt idx="1188">
                  <c:v>12.158054711246148</c:v>
                </c:pt>
                <c:pt idx="1189">
                  <c:v>12.158054711246148</c:v>
                </c:pt>
                <c:pt idx="1190">
                  <c:v>12.158054711246148</c:v>
                </c:pt>
                <c:pt idx="1191">
                  <c:v>12.158054711246148</c:v>
                </c:pt>
                <c:pt idx="1192">
                  <c:v>12.158054711246148</c:v>
                </c:pt>
                <c:pt idx="1193">
                  <c:v>12.158054711246148</c:v>
                </c:pt>
                <c:pt idx="1194">
                  <c:v>12.158054711246148</c:v>
                </c:pt>
                <c:pt idx="1195">
                  <c:v>12.158054711246148</c:v>
                </c:pt>
                <c:pt idx="1196">
                  <c:v>12.158054711246148</c:v>
                </c:pt>
                <c:pt idx="1197">
                  <c:v>12.158054711246148</c:v>
                </c:pt>
                <c:pt idx="1198">
                  <c:v>12.158054711246148</c:v>
                </c:pt>
                <c:pt idx="1199">
                  <c:v>12.158054711246148</c:v>
                </c:pt>
                <c:pt idx="1200">
                  <c:v>6.0790273556231087</c:v>
                </c:pt>
                <c:pt idx="1201">
                  <c:v>6.0790273556231087</c:v>
                </c:pt>
                <c:pt idx="1202">
                  <c:v>6.0790273556231087</c:v>
                </c:pt>
                <c:pt idx="1203">
                  <c:v>6.0790273556231087</c:v>
                </c:pt>
                <c:pt idx="1204">
                  <c:v>6.0790273556231087</c:v>
                </c:pt>
                <c:pt idx="1205">
                  <c:v>6.0790273556231087</c:v>
                </c:pt>
                <c:pt idx="1206">
                  <c:v>6.0790273556231087</c:v>
                </c:pt>
                <c:pt idx="1207">
                  <c:v>6.0790273556231087</c:v>
                </c:pt>
                <c:pt idx="1208">
                  <c:v>6.0790273556231087</c:v>
                </c:pt>
                <c:pt idx="1209">
                  <c:v>6.0790273556231087</c:v>
                </c:pt>
                <c:pt idx="1210">
                  <c:v>6.0790273556231087</c:v>
                </c:pt>
                <c:pt idx="1211">
                  <c:v>6.0790273556231087</c:v>
                </c:pt>
                <c:pt idx="1212">
                  <c:v>6.0790273556231087</c:v>
                </c:pt>
                <c:pt idx="1213">
                  <c:v>6.0790273556231087</c:v>
                </c:pt>
                <c:pt idx="1214">
                  <c:v>6.0790273556231087</c:v>
                </c:pt>
                <c:pt idx="1215">
                  <c:v>6.0790273556231087</c:v>
                </c:pt>
                <c:pt idx="1216">
                  <c:v>6.0790273556231087</c:v>
                </c:pt>
                <c:pt idx="1217">
                  <c:v>6.0790273556231087</c:v>
                </c:pt>
                <c:pt idx="1218">
                  <c:v>6.0790273556231087</c:v>
                </c:pt>
                <c:pt idx="1219">
                  <c:v>6.0790273556231087</c:v>
                </c:pt>
                <c:pt idx="1220">
                  <c:v>6.0790273556231087</c:v>
                </c:pt>
                <c:pt idx="1221">
                  <c:v>6.0790273556231087</c:v>
                </c:pt>
                <c:pt idx="1222">
                  <c:v>6.0790273556231087</c:v>
                </c:pt>
                <c:pt idx="1223">
                  <c:v>6.0790273556231087</c:v>
                </c:pt>
                <c:pt idx="1224">
                  <c:v>6.0790273556231087</c:v>
                </c:pt>
                <c:pt idx="1225">
                  <c:v>6.0790273556231087</c:v>
                </c:pt>
                <c:pt idx="1226">
                  <c:v>6.0790273556231087</c:v>
                </c:pt>
                <c:pt idx="1227">
                  <c:v>6.0790273556231087</c:v>
                </c:pt>
                <c:pt idx="1228">
                  <c:v>6.0790273556231087</c:v>
                </c:pt>
                <c:pt idx="1229">
                  <c:v>6.0790273556231087</c:v>
                </c:pt>
                <c:pt idx="1230">
                  <c:v>6.0790273556231087</c:v>
                </c:pt>
                <c:pt idx="1231">
                  <c:v>6.0790273556231087</c:v>
                </c:pt>
                <c:pt idx="1232">
                  <c:v>6.0790273556231087</c:v>
                </c:pt>
                <c:pt idx="1233">
                  <c:v>6.0790273556231087</c:v>
                </c:pt>
                <c:pt idx="1234">
                  <c:v>6.0790273556231087</c:v>
                </c:pt>
                <c:pt idx="1235">
                  <c:v>6.0790273556231087</c:v>
                </c:pt>
                <c:pt idx="1236">
                  <c:v>6.0790273556231087</c:v>
                </c:pt>
                <c:pt idx="1237">
                  <c:v>6.0790273556231087</c:v>
                </c:pt>
                <c:pt idx="1238">
                  <c:v>6.0790273556231087</c:v>
                </c:pt>
                <c:pt idx="1239">
                  <c:v>6.0790273556231087</c:v>
                </c:pt>
                <c:pt idx="1240">
                  <c:v>6.0790273556231087</c:v>
                </c:pt>
                <c:pt idx="1241">
                  <c:v>6.0790273556231087</c:v>
                </c:pt>
                <c:pt idx="1242">
                  <c:v>6.0790273556231087</c:v>
                </c:pt>
                <c:pt idx="1243">
                  <c:v>6.0790273556231087</c:v>
                </c:pt>
                <c:pt idx="1244">
                  <c:v>6.0790273556231087</c:v>
                </c:pt>
                <c:pt idx="1245">
                  <c:v>6.0790273556231087</c:v>
                </c:pt>
                <c:pt idx="1246">
                  <c:v>6.0790273556231087</c:v>
                </c:pt>
                <c:pt idx="1247">
                  <c:v>6.0790273556231087</c:v>
                </c:pt>
                <c:pt idx="1248">
                  <c:v>6.0790273556231087</c:v>
                </c:pt>
                <c:pt idx="1249">
                  <c:v>6.0790273556231087</c:v>
                </c:pt>
                <c:pt idx="1250">
                  <c:v>6.0790273556231087</c:v>
                </c:pt>
                <c:pt idx="1251">
                  <c:v>6.0790273556231087</c:v>
                </c:pt>
                <c:pt idx="1252">
                  <c:v>6.0790273556231087</c:v>
                </c:pt>
                <c:pt idx="1253">
                  <c:v>6.0790273556231087</c:v>
                </c:pt>
                <c:pt idx="1254">
                  <c:v>6.0790273556231087</c:v>
                </c:pt>
                <c:pt idx="1255">
                  <c:v>6.0790273556231087</c:v>
                </c:pt>
                <c:pt idx="1256">
                  <c:v>6.0790273556231087</c:v>
                </c:pt>
                <c:pt idx="1257">
                  <c:v>6.0790273556231087</c:v>
                </c:pt>
                <c:pt idx="1258">
                  <c:v>6.0790273556231087</c:v>
                </c:pt>
                <c:pt idx="1259">
                  <c:v>6.0790273556231087</c:v>
                </c:pt>
                <c:pt idx="1260">
                  <c:v>6.0790273556231087</c:v>
                </c:pt>
                <c:pt idx="1261">
                  <c:v>6.0790273556231087</c:v>
                </c:pt>
                <c:pt idx="1262">
                  <c:v>6.0790273556231087</c:v>
                </c:pt>
                <c:pt idx="1263">
                  <c:v>6.0790273556231087</c:v>
                </c:pt>
                <c:pt idx="1264">
                  <c:v>6.0790273556231087</c:v>
                </c:pt>
                <c:pt idx="1265">
                  <c:v>6.0790273556231087</c:v>
                </c:pt>
                <c:pt idx="1266">
                  <c:v>6.0790273556231087</c:v>
                </c:pt>
                <c:pt idx="1267">
                  <c:v>6.0790273556231087</c:v>
                </c:pt>
                <c:pt idx="1268">
                  <c:v>6.0790273556231087</c:v>
                </c:pt>
                <c:pt idx="1269">
                  <c:v>6.0790273556231087</c:v>
                </c:pt>
                <c:pt idx="1270">
                  <c:v>6.0790273556231087</c:v>
                </c:pt>
                <c:pt idx="1271">
                  <c:v>6.0790273556231087</c:v>
                </c:pt>
                <c:pt idx="1272">
                  <c:v>6.0790273556231087</c:v>
                </c:pt>
                <c:pt idx="1273">
                  <c:v>6.0790273556231087</c:v>
                </c:pt>
                <c:pt idx="1274">
                  <c:v>6.0790273556231087</c:v>
                </c:pt>
                <c:pt idx="1275">
                  <c:v>6.0790273556231087</c:v>
                </c:pt>
                <c:pt idx="1276">
                  <c:v>6.0790273556231087</c:v>
                </c:pt>
                <c:pt idx="1277">
                  <c:v>6.0790273556231087</c:v>
                </c:pt>
                <c:pt idx="1278">
                  <c:v>6.0790273556231087</c:v>
                </c:pt>
                <c:pt idx="1279">
                  <c:v>6.0790273556231087</c:v>
                </c:pt>
                <c:pt idx="1280">
                  <c:v>6.0790273556231087</c:v>
                </c:pt>
                <c:pt idx="1281">
                  <c:v>6.0790273556231087</c:v>
                </c:pt>
                <c:pt idx="1282">
                  <c:v>6.0790273556231087</c:v>
                </c:pt>
                <c:pt idx="1283">
                  <c:v>6.0790273556231087</c:v>
                </c:pt>
                <c:pt idx="1284">
                  <c:v>6.0790273556231087</c:v>
                </c:pt>
                <c:pt idx="1285">
                  <c:v>6.0790273556231087</c:v>
                </c:pt>
                <c:pt idx="1286">
                  <c:v>6.0790273556231087</c:v>
                </c:pt>
                <c:pt idx="1287">
                  <c:v>6.0790273556231087</c:v>
                </c:pt>
                <c:pt idx="1288">
                  <c:v>6.0790273556231087</c:v>
                </c:pt>
                <c:pt idx="1289">
                  <c:v>6.0790273556231087</c:v>
                </c:pt>
                <c:pt idx="1290">
                  <c:v>6.0790273556231087</c:v>
                </c:pt>
                <c:pt idx="1291">
                  <c:v>6.0790273556231087</c:v>
                </c:pt>
                <c:pt idx="1292">
                  <c:v>6.0790273556231087</c:v>
                </c:pt>
                <c:pt idx="1293">
                  <c:v>6.0790273556231087</c:v>
                </c:pt>
                <c:pt idx="1294">
                  <c:v>6.0790273556231087</c:v>
                </c:pt>
                <c:pt idx="1295">
                  <c:v>6.0790273556231087</c:v>
                </c:pt>
                <c:pt idx="1296">
                  <c:v>6.0790273556231087</c:v>
                </c:pt>
                <c:pt idx="1297">
                  <c:v>6.0790273556231087</c:v>
                </c:pt>
                <c:pt idx="1298">
                  <c:v>6.0790273556231087</c:v>
                </c:pt>
                <c:pt idx="1299">
                  <c:v>6.0790273556231087</c:v>
                </c:pt>
                <c:pt idx="1300">
                  <c:v>6.0790273556231087</c:v>
                </c:pt>
                <c:pt idx="1301">
                  <c:v>6.0790273556231087</c:v>
                </c:pt>
                <c:pt idx="1302">
                  <c:v>6.0790273556231087</c:v>
                </c:pt>
                <c:pt idx="1303">
                  <c:v>6.0790273556231087</c:v>
                </c:pt>
                <c:pt idx="1304">
                  <c:v>6.0790273556231087</c:v>
                </c:pt>
                <c:pt idx="1305">
                  <c:v>6.0790273556231087</c:v>
                </c:pt>
                <c:pt idx="1306">
                  <c:v>6.0790273556231087</c:v>
                </c:pt>
                <c:pt idx="1307">
                  <c:v>6.0790273556231087</c:v>
                </c:pt>
                <c:pt idx="1308">
                  <c:v>6.0790273556231087</c:v>
                </c:pt>
                <c:pt idx="1309">
                  <c:v>6.0790273556231087</c:v>
                </c:pt>
                <c:pt idx="1310">
                  <c:v>6.0790273556231087</c:v>
                </c:pt>
                <c:pt idx="1311">
                  <c:v>6.0790273556231087</c:v>
                </c:pt>
                <c:pt idx="1312">
                  <c:v>6.0790273556231087</c:v>
                </c:pt>
                <c:pt idx="1313">
                  <c:v>6.0790273556231087</c:v>
                </c:pt>
                <c:pt idx="1314">
                  <c:v>6.0790273556231087</c:v>
                </c:pt>
                <c:pt idx="1315">
                  <c:v>6.0790273556231087</c:v>
                </c:pt>
                <c:pt idx="1316">
                  <c:v>6.0790273556231087</c:v>
                </c:pt>
                <c:pt idx="1317">
                  <c:v>6.0790273556231087</c:v>
                </c:pt>
                <c:pt idx="1318">
                  <c:v>6.0790273556231087</c:v>
                </c:pt>
                <c:pt idx="1319">
                  <c:v>6.0790273556231087</c:v>
                </c:pt>
                <c:pt idx="1320">
                  <c:v>6.0790273556231087</c:v>
                </c:pt>
                <c:pt idx="1321">
                  <c:v>6.0790273556231087</c:v>
                </c:pt>
                <c:pt idx="1322">
                  <c:v>6.0790273556231087</c:v>
                </c:pt>
                <c:pt idx="1323">
                  <c:v>6.0790273556231087</c:v>
                </c:pt>
                <c:pt idx="1324">
                  <c:v>6.0790273556231087</c:v>
                </c:pt>
                <c:pt idx="1325">
                  <c:v>6.0790273556231087</c:v>
                </c:pt>
                <c:pt idx="1326">
                  <c:v>6.0790273556231087</c:v>
                </c:pt>
                <c:pt idx="1327">
                  <c:v>6.0790273556231087</c:v>
                </c:pt>
                <c:pt idx="1328">
                  <c:v>6.0790273556231087</c:v>
                </c:pt>
                <c:pt idx="1329">
                  <c:v>6.0790273556231087</c:v>
                </c:pt>
                <c:pt idx="1330">
                  <c:v>6.0790273556231087</c:v>
                </c:pt>
                <c:pt idx="1331">
                  <c:v>6.0790273556231087</c:v>
                </c:pt>
                <c:pt idx="1332">
                  <c:v>6.0790273556231087</c:v>
                </c:pt>
                <c:pt idx="1333">
                  <c:v>6.0790273556231087</c:v>
                </c:pt>
                <c:pt idx="1334">
                  <c:v>6.0790273556231087</c:v>
                </c:pt>
                <c:pt idx="1335">
                  <c:v>6.0790273556231087</c:v>
                </c:pt>
                <c:pt idx="1336">
                  <c:v>6.0790273556231087</c:v>
                </c:pt>
                <c:pt idx="1337">
                  <c:v>6.0790273556231087</c:v>
                </c:pt>
                <c:pt idx="1338">
                  <c:v>6.0790273556231087</c:v>
                </c:pt>
                <c:pt idx="1339">
                  <c:v>6.0790273556231087</c:v>
                </c:pt>
                <c:pt idx="1340">
                  <c:v>6.0790273556231087</c:v>
                </c:pt>
                <c:pt idx="1341">
                  <c:v>6.0790273556231087</c:v>
                </c:pt>
                <c:pt idx="1342">
                  <c:v>6.0790273556231087</c:v>
                </c:pt>
                <c:pt idx="1343">
                  <c:v>6.0790273556231087</c:v>
                </c:pt>
                <c:pt idx="1344">
                  <c:v>6.0790273556231087</c:v>
                </c:pt>
                <c:pt idx="1345">
                  <c:v>6.0790273556231087</c:v>
                </c:pt>
                <c:pt idx="1346">
                  <c:v>6.0790273556231087</c:v>
                </c:pt>
                <c:pt idx="1347">
                  <c:v>6.0790273556231087</c:v>
                </c:pt>
                <c:pt idx="1348">
                  <c:v>6.0790273556231087</c:v>
                </c:pt>
                <c:pt idx="1349">
                  <c:v>6.0790273556231087</c:v>
                </c:pt>
                <c:pt idx="1350">
                  <c:v>6.0790273556231087</c:v>
                </c:pt>
                <c:pt idx="1351">
                  <c:v>6.0790273556231087</c:v>
                </c:pt>
                <c:pt idx="1352">
                  <c:v>6.0790273556231087</c:v>
                </c:pt>
                <c:pt idx="1353">
                  <c:v>6.0790273556231087</c:v>
                </c:pt>
                <c:pt idx="1354">
                  <c:v>6.0790273556231087</c:v>
                </c:pt>
                <c:pt idx="1355">
                  <c:v>6.0790273556231087</c:v>
                </c:pt>
                <c:pt idx="1356">
                  <c:v>6.0790273556231087</c:v>
                </c:pt>
                <c:pt idx="1357">
                  <c:v>6.0790273556231087</c:v>
                </c:pt>
                <c:pt idx="1358">
                  <c:v>6.0790273556231087</c:v>
                </c:pt>
                <c:pt idx="1359">
                  <c:v>6.0790273556231087</c:v>
                </c:pt>
                <c:pt idx="1360">
                  <c:v>6.0790273556231087</c:v>
                </c:pt>
                <c:pt idx="1361">
                  <c:v>6.0790273556231087</c:v>
                </c:pt>
                <c:pt idx="1362">
                  <c:v>6.0790273556231087</c:v>
                </c:pt>
                <c:pt idx="1363">
                  <c:v>6.0790273556231087</c:v>
                </c:pt>
                <c:pt idx="1364">
                  <c:v>6.0790273556231087</c:v>
                </c:pt>
                <c:pt idx="1365">
                  <c:v>6.0790273556231087</c:v>
                </c:pt>
                <c:pt idx="1366">
                  <c:v>6.0790273556231087</c:v>
                </c:pt>
                <c:pt idx="1367">
                  <c:v>6.0790273556231087</c:v>
                </c:pt>
                <c:pt idx="1368">
                  <c:v>6.0790273556231087</c:v>
                </c:pt>
                <c:pt idx="1369">
                  <c:v>6.0790273556231087</c:v>
                </c:pt>
                <c:pt idx="1370">
                  <c:v>6.0790273556231087</c:v>
                </c:pt>
                <c:pt idx="1371">
                  <c:v>6.0790273556231087</c:v>
                </c:pt>
                <c:pt idx="1372">
                  <c:v>6.0790273556231087</c:v>
                </c:pt>
                <c:pt idx="1373">
                  <c:v>6.0790273556231087</c:v>
                </c:pt>
                <c:pt idx="1374">
                  <c:v>6.0790273556231087</c:v>
                </c:pt>
                <c:pt idx="1375">
                  <c:v>6.0790273556231087</c:v>
                </c:pt>
                <c:pt idx="1376">
                  <c:v>6.0790273556231087</c:v>
                </c:pt>
                <c:pt idx="1377">
                  <c:v>6.0790273556231087</c:v>
                </c:pt>
                <c:pt idx="1378">
                  <c:v>6.0790273556231087</c:v>
                </c:pt>
                <c:pt idx="1379">
                  <c:v>6.0790273556231087</c:v>
                </c:pt>
                <c:pt idx="1380">
                  <c:v>18.237082066869309</c:v>
                </c:pt>
                <c:pt idx="1381">
                  <c:v>18.237082066869309</c:v>
                </c:pt>
                <c:pt idx="1382">
                  <c:v>18.237082066869309</c:v>
                </c:pt>
                <c:pt idx="1383">
                  <c:v>18.237082066869309</c:v>
                </c:pt>
                <c:pt idx="1384">
                  <c:v>18.237082066869309</c:v>
                </c:pt>
                <c:pt idx="1385">
                  <c:v>18.237082066869309</c:v>
                </c:pt>
                <c:pt idx="1386">
                  <c:v>18.237082066869309</c:v>
                </c:pt>
                <c:pt idx="1387">
                  <c:v>18.237082066869309</c:v>
                </c:pt>
                <c:pt idx="1388">
                  <c:v>18.237082066869309</c:v>
                </c:pt>
                <c:pt idx="1389">
                  <c:v>18.237082066869309</c:v>
                </c:pt>
                <c:pt idx="1390">
                  <c:v>18.237082066869309</c:v>
                </c:pt>
                <c:pt idx="1391">
                  <c:v>18.237082066869309</c:v>
                </c:pt>
                <c:pt idx="1392">
                  <c:v>18.237082066869309</c:v>
                </c:pt>
                <c:pt idx="1393">
                  <c:v>18.237082066869309</c:v>
                </c:pt>
                <c:pt idx="1394">
                  <c:v>18.237082066869309</c:v>
                </c:pt>
                <c:pt idx="1395">
                  <c:v>18.237082066869309</c:v>
                </c:pt>
                <c:pt idx="1396">
                  <c:v>18.237082066869309</c:v>
                </c:pt>
                <c:pt idx="1397">
                  <c:v>18.237082066869309</c:v>
                </c:pt>
                <c:pt idx="1398">
                  <c:v>18.237082066869309</c:v>
                </c:pt>
                <c:pt idx="1399">
                  <c:v>18.237082066869309</c:v>
                </c:pt>
                <c:pt idx="1400">
                  <c:v>18.237082066869309</c:v>
                </c:pt>
                <c:pt idx="1401">
                  <c:v>18.237082066869309</c:v>
                </c:pt>
                <c:pt idx="1402">
                  <c:v>18.237082066869309</c:v>
                </c:pt>
                <c:pt idx="1403">
                  <c:v>18.237082066869309</c:v>
                </c:pt>
                <c:pt idx="1404">
                  <c:v>18.237082066869309</c:v>
                </c:pt>
                <c:pt idx="1405">
                  <c:v>18.237082066869309</c:v>
                </c:pt>
                <c:pt idx="1406">
                  <c:v>18.237082066869309</c:v>
                </c:pt>
                <c:pt idx="1407">
                  <c:v>18.237082066869309</c:v>
                </c:pt>
                <c:pt idx="1408">
                  <c:v>18.237082066869309</c:v>
                </c:pt>
                <c:pt idx="1409">
                  <c:v>18.237082066869309</c:v>
                </c:pt>
                <c:pt idx="1410">
                  <c:v>18.237082066869309</c:v>
                </c:pt>
                <c:pt idx="1411">
                  <c:v>18.237082066869309</c:v>
                </c:pt>
                <c:pt idx="1412">
                  <c:v>18.237082066869309</c:v>
                </c:pt>
                <c:pt idx="1413">
                  <c:v>18.237082066869309</c:v>
                </c:pt>
                <c:pt idx="1414">
                  <c:v>18.237082066869309</c:v>
                </c:pt>
                <c:pt idx="1415">
                  <c:v>18.237082066869309</c:v>
                </c:pt>
                <c:pt idx="1416">
                  <c:v>18.237082066869309</c:v>
                </c:pt>
                <c:pt idx="1417">
                  <c:v>18.237082066869309</c:v>
                </c:pt>
                <c:pt idx="1418">
                  <c:v>18.237082066869309</c:v>
                </c:pt>
                <c:pt idx="1419">
                  <c:v>18.237082066869309</c:v>
                </c:pt>
                <c:pt idx="1420">
                  <c:v>18.237082066869309</c:v>
                </c:pt>
                <c:pt idx="1421">
                  <c:v>18.237082066869309</c:v>
                </c:pt>
                <c:pt idx="1422">
                  <c:v>18.237082066869309</c:v>
                </c:pt>
                <c:pt idx="1423">
                  <c:v>18.237082066869309</c:v>
                </c:pt>
                <c:pt idx="1424">
                  <c:v>18.237082066869309</c:v>
                </c:pt>
                <c:pt idx="1425">
                  <c:v>18.237082066869309</c:v>
                </c:pt>
                <c:pt idx="1426">
                  <c:v>18.237082066869309</c:v>
                </c:pt>
                <c:pt idx="1427">
                  <c:v>18.237082066869309</c:v>
                </c:pt>
                <c:pt idx="1428">
                  <c:v>18.237082066869309</c:v>
                </c:pt>
                <c:pt idx="1429">
                  <c:v>18.237082066869309</c:v>
                </c:pt>
                <c:pt idx="1430">
                  <c:v>18.237082066869309</c:v>
                </c:pt>
                <c:pt idx="1431">
                  <c:v>18.237082066869309</c:v>
                </c:pt>
                <c:pt idx="1432">
                  <c:v>18.237082066869309</c:v>
                </c:pt>
                <c:pt idx="1433">
                  <c:v>18.237082066869309</c:v>
                </c:pt>
                <c:pt idx="1434">
                  <c:v>18.237082066869309</c:v>
                </c:pt>
                <c:pt idx="1435">
                  <c:v>18.237082066869309</c:v>
                </c:pt>
                <c:pt idx="1436">
                  <c:v>18.237082066869309</c:v>
                </c:pt>
                <c:pt idx="1437">
                  <c:v>18.237082066869309</c:v>
                </c:pt>
                <c:pt idx="1438">
                  <c:v>18.237082066869309</c:v>
                </c:pt>
                <c:pt idx="1439">
                  <c:v>18.237082066869309</c:v>
                </c:pt>
              </c:numCache>
            </c:numRef>
          </c:val>
          <c:extLst>
            <c:ext xmlns:c16="http://schemas.microsoft.com/office/drawing/2014/chart" uri="{C3380CC4-5D6E-409C-BE32-E72D297353CC}">
              <c16:uniqueId val="{00000000-E37B-4C01-8E91-D1F3920F601C}"/>
            </c:ext>
          </c:extLst>
        </c:ser>
        <c:ser>
          <c:idx val="1"/>
          <c:order val="1"/>
          <c:tx>
            <c:strRef>
              <c:f>Swing!$AW$1</c:f>
              <c:strCache>
                <c:ptCount val="1"/>
                <c:pt idx="0">
                  <c:v>HW Demand on Primary Plant</c:v>
                </c:pt>
              </c:strCache>
            </c:strRef>
          </c:tx>
          <c:spPr>
            <a:solidFill>
              <a:schemeClr val="accent3">
                <a:lumMod val="75000"/>
                <a:alpha val="71000"/>
              </a:schemeClr>
            </a:solidFill>
            <a:ln>
              <a:solidFill>
                <a:schemeClr val="accent6">
                  <a:alpha val="0"/>
                </a:schemeClr>
              </a:solidFill>
            </a:ln>
            <a:effectLst/>
          </c:spPr>
          <c:invertIfNegative val="0"/>
          <c:cat>
            <c:numRef>
              <c:f>Swing!$AT$2:$AT$1441</c:f>
              <c:numCache>
                <c:formatCode>General</c:formatCode>
                <c:ptCount val="1440"/>
                <c:pt idx="0">
                  <c:v>0</c:v>
                </c:pt>
                <c:pt idx="1">
                  <c:v>1.6666666666666666E-2</c:v>
                </c:pt>
                <c:pt idx="2">
                  <c:v>3.3333333333333333E-2</c:v>
                </c:pt>
                <c:pt idx="3">
                  <c:v>0.05</c:v>
                </c:pt>
                <c:pt idx="4">
                  <c:v>6.6666666666666666E-2</c:v>
                </c:pt>
                <c:pt idx="5">
                  <c:v>8.3333333333333329E-2</c:v>
                </c:pt>
                <c:pt idx="6">
                  <c:v>0.1</c:v>
                </c:pt>
                <c:pt idx="7">
                  <c:v>0.11666666666666667</c:v>
                </c:pt>
                <c:pt idx="8">
                  <c:v>0.13333333333333333</c:v>
                </c:pt>
                <c:pt idx="9">
                  <c:v>0.15</c:v>
                </c:pt>
                <c:pt idx="10">
                  <c:v>0.16666666666666666</c:v>
                </c:pt>
                <c:pt idx="11">
                  <c:v>0.18333333333333332</c:v>
                </c:pt>
                <c:pt idx="12">
                  <c:v>0.2</c:v>
                </c:pt>
                <c:pt idx="13">
                  <c:v>0.21666666666666667</c:v>
                </c:pt>
                <c:pt idx="14">
                  <c:v>0.23333333333333334</c:v>
                </c:pt>
                <c:pt idx="15">
                  <c:v>0.25</c:v>
                </c:pt>
                <c:pt idx="16">
                  <c:v>0.26666666666666666</c:v>
                </c:pt>
                <c:pt idx="17">
                  <c:v>0.28333333333333333</c:v>
                </c:pt>
                <c:pt idx="18">
                  <c:v>0.3</c:v>
                </c:pt>
                <c:pt idx="19">
                  <c:v>0.31666666666666665</c:v>
                </c:pt>
                <c:pt idx="20">
                  <c:v>0.33333333333333331</c:v>
                </c:pt>
                <c:pt idx="21">
                  <c:v>0.35</c:v>
                </c:pt>
                <c:pt idx="22">
                  <c:v>0.36666666666666664</c:v>
                </c:pt>
                <c:pt idx="23">
                  <c:v>0.38333333333333336</c:v>
                </c:pt>
                <c:pt idx="24">
                  <c:v>0.4</c:v>
                </c:pt>
                <c:pt idx="25">
                  <c:v>0.41666666666666669</c:v>
                </c:pt>
                <c:pt idx="26">
                  <c:v>0.43333333333333335</c:v>
                </c:pt>
                <c:pt idx="27">
                  <c:v>0.45</c:v>
                </c:pt>
                <c:pt idx="28">
                  <c:v>0.46666666666666667</c:v>
                </c:pt>
                <c:pt idx="29">
                  <c:v>0.48333333333333334</c:v>
                </c:pt>
                <c:pt idx="30">
                  <c:v>0.5</c:v>
                </c:pt>
                <c:pt idx="31">
                  <c:v>0.51666666666666672</c:v>
                </c:pt>
                <c:pt idx="32">
                  <c:v>0.53333333333333333</c:v>
                </c:pt>
                <c:pt idx="33">
                  <c:v>0.55000000000000004</c:v>
                </c:pt>
                <c:pt idx="34">
                  <c:v>0.56666666666666665</c:v>
                </c:pt>
                <c:pt idx="35">
                  <c:v>0.58333333333333337</c:v>
                </c:pt>
                <c:pt idx="36">
                  <c:v>0.6</c:v>
                </c:pt>
                <c:pt idx="37">
                  <c:v>0.6166666666666667</c:v>
                </c:pt>
                <c:pt idx="38">
                  <c:v>0.6333333333333333</c:v>
                </c:pt>
                <c:pt idx="39">
                  <c:v>0.65</c:v>
                </c:pt>
                <c:pt idx="40">
                  <c:v>0.66666666666666663</c:v>
                </c:pt>
                <c:pt idx="41">
                  <c:v>0.68333333333333335</c:v>
                </c:pt>
                <c:pt idx="42">
                  <c:v>0.7</c:v>
                </c:pt>
                <c:pt idx="43">
                  <c:v>0.71666666666666667</c:v>
                </c:pt>
                <c:pt idx="44">
                  <c:v>0.73333333333333328</c:v>
                </c:pt>
                <c:pt idx="45">
                  <c:v>0.75</c:v>
                </c:pt>
                <c:pt idx="46">
                  <c:v>0.76666666666666672</c:v>
                </c:pt>
                <c:pt idx="47">
                  <c:v>0.78333333333333333</c:v>
                </c:pt>
                <c:pt idx="48">
                  <c:v>0.8</c:v>
                </c:pt>
                <c:pt idx="49">
                  <c:v>0.81666666666666665</c:v>
                </c:pt>
                <c:pt idx="50">
                  <c:v>0.83333333333333337</c:v>
                </c:pt>
                <c:pt idx="51">
                  <c:v>0.85</c:v>
                </c:pt>
                <c:pt idx="52">
                  <c:v>0.8666666666666667</c:v>
                </c:pt>
                <c:pt idx="53">
                  <c:v>0.8833333333333333</c:v>
                </c:pt>
                <c:pt idx="54">
                  <c:v>0.9</c:v>
                </c:pt>
                <c:pt idx="55">
                  <c:v>0.91666666666666663</c:v>
                </c:pt>
                <c:pt idx="56">
                  <c:v>0.93333333333333335</c:v>
                </c:pt>
                <c:pt idx="57">
                  <c:v>0.95</c:v>
                </c:pt>
                <c:pt idx="58">
                  <c:v>0.96666666666666667</c:v>
                </c:pt>
                <c:pt idx="59">
                  <c:v>0.98333333333333328</c:v>
                </c:pt>
                <c:pt idx="60">
                  <c:v>1</c:v>
                </c:pt>
                <c:pt idx="61">
                  <c:v>1.0166666666666666</c:v>
                </c:pt>
                <c:pt idx="62">
                  <c:v>1.0333333333333334</c:v>
                </c:pt>
                <c:pt idx="63">
                  <c:v>1.05</c:v>
                </c:pt>
                <c:pt idx="64">
                  <c:v>1.0666666666666667</c:v>
                </c:pt>
                <c:pt idx="65">
                  <c:v>1.0833333333333333</c:v>
                </c:pt>
                <c:pt idx="66">
                  <c:v>1.1000000000000001</c:v>
                </c:pt>
                <c:pt idx="67">
                  <c:v>1.1166666666666667</c:v>
                </c:pt>
                <c:pt idx="68">
                  <c:v>1.1333333333333333</c:v>
                </c:pt>
                <c:pt idx="69">
                  <c:v>1.1499999999999999</c:v>
                </c:pt>
                <c:pt idx="70">
                  <c:v>1.1666666666666667</c:v>
                </c:pt>
                <c:pt idx="71">
                  <c:v>1.1833333333333333</c:v>
                </c:pt>
                <c:pt idx="72">
                  <c:v>1.2</c:v>
                </c:pt>
                <c:pt idx="73">
                  <c:v>1.2166666666666666</c:v>
                </c:pt>
                <c:pt idx="74">
                  <c:v>1.2333333333333334</c:v>
                </c:pt>
                <c:pt idx="75">
                  <c:v>1.25</c:v>
                </c:pt>
                <c:pt idx="76">
                  <c:v>1.2666666666666666</c:v>
                </c:pt>
                <c:pt idx="77">
                  <c:v>1.2833333333333334</c:v>
                </c:pt>
                <c:pt idx="78">
                  <c:v>1.3</c:v>
                </c:pt>
                <c:pt idx="79">
                  <c:v>1.3166666666666667</c:v>
                </c:pt>
                <c:pt idx="80">
                  <c:v>1.3333333333333333</c:v>
                </c:pt>
                <c:pt idx="81">
                  <c:v>1.35</c:v>
                </c:pt>
                <c:pt idx="82">
                  <c:v>1.3666666666666667</c:v>
                </c:pt>
                <c:pt idx="83">
                  <c:v>1.3833333333333333</c:v>
                </c:pt>
                <c:pt idx="84">
                  <c:v>1.4</c:v>
                </c:pt>
                <c:pt idx="85">
                  <c:v>1.4166666666666667</c:v>
                </c:pt>
                <c:pt idx="86">
                  <c:v>1.4333333333333333</c:v>
                </c:pt>
                <c:pt idx="87">
                  <c:v>1.45</c:v>
                </c:pt>
                <c:pt idx="88">
                  <c:v>1.4666666666666666</c:v>
                </c:pt>
                <c:pt idx="89">
                  <c:v>1.4833333333333334</c:v>
                </c:pt>
                <c:pt idx="90">
                  <c:v>1.5</c:v>
                </c:pt>
                <c:pt idx="91">
                  <c:v>1.5166666666666666</c:v>
                </c:pt>
                <c:pt idx="92">
                  <c:v>1.5333333333333334</c:v>
                </c:pt>
                <c:pt idx="93">
                  <c:v>1.55</c:v>
                </c:pt>
                <c:pt idx="94">
                  <c:v>1.5666666666666667</c:v>
                </c:pt>
                <c:pt idx="95">
                  <c:v>1.5833333333333333</c:v>
                </c:pt>
                <c:pt idx="96">
                  <c:v>1.6</c:v>
                </c:pt>
                <c:pt idx="97">
                  <c:v>1.6166666666666667</c:v>
                </c:pt>
                <c:pt idx="98">
                  <c:v>1.6333333333333333</c:v>
                </c:pt>
                <c:pt idx="99">
                  <c:v>1.65</c:v>
                </c:pt>
                <c:pt idx="100">
                  <c:v>1.6666666666666667</c:v>
                </c:pt>
                <c:pt idx="101">
                  <c:v>1.6833333333333333</c:v>
                </c:pt>
                <c:pt idx="102">
                  <c:v>1.7</c:v>
                </c:pt>
                <c:pt idx="103">
                  <c:v>1.7166666666666666</c:v>
                </c:pt>
                <c:pt idx="104">
                  <c:v>1.7333333333333334</c:v>
                </c:pt>
                <c:pt idx="105">
                  <c:v>1.75</c:v>
                </c:pt>
                <c:pt idx="106">
                  <c:v>1.7666666666666666</c:v>
                </c:pt>
                <c:pt idx="107">
                  <c:v>1.7833333333333334</c:v>
                </c:pt>
                <c:pt idx="108">
                  <c:v>1.8</c:v>
                </c:pt>
                <c:pt idx="109">
                  <c:v>1.8166666666666667</c:v>
                </c:pt>
                <c:pt idx="110">
                  <c:v>1.8333333333333333</c:v>
                </c:pt>
                <c:pt idx="111">
                  <c:v>1.85</c:v>
                </c:pt>
                <c:pt idx="112">
                  <c:v>1.8666666666666667</c:v>
                </c:pt>
                <c:pt idx="113">
                  <c:v>1.8833333333333333</c:v>
                </c:pt>
                <c:pt idx="114">
                  <c:v>1.9</c:v>
                </c:pt>
                <c:pt idx="115">
                  <c:v>1.9166666666666667</c:v>
                </c:pt>
                <c:pt idx="116">
                  <c:v>1.9333333333333333</c:v>
                </c:pt>
                <c:pt idx="117">
                  <c:v>1.95</c:v>
                </c:pt>
                <c:pt idx="118">
                  <c:v>1.9666666666666666</c:v>
                </c:pt>
                <c:pt idx="119">
                  <c:v>1.9833333333333334</c:v>
                </c:pt>
                <c:pt idx="120">
                  <c:v>2</c:v>
                </c:pt>
                <c:pt idx="121">
                  <c:v>2.0166666666666666</c:v>
                </c:pt>
                <c:pt idx="122">
                  <c:v>2.0333333333333332</c:v>
                </c:pt>
                <c:pt idx="123">
                  <c:v>2.0499999999999998</c:v>
                </c:pt>
                <c:pt idx="124">
                  <c:v>2.0666666666666669</c:v>
                </c:pt>
                <c:pt idx="125">
                  <c:v>2.0833333333333335</c:v>
                </c:pt>
                <c:pt idx="126">
                  <c:v>2.1</c:v>
                </c:pt>
                <c:pt idx="127">
                  <c:v>2.1166666666666667</c:v>
                </c:pt>
                <c:pt idx="128">
                  <c:v>2.1333333333333333</c:v>
                </c:pt>
                <c:pt idx="129">
                  <c:v>2.15</c:v>
                </c:pt>
                <c:pt idx="130">
                  <c:v>2.1666666666666665</c:v>
                </c:pt>
                <c:pt idx="131">
                  <c:v>2.1833333333333331</c:v>
                </c:pt>
                <c:pt idx="132">
                  <c:v>2.2000000000000002</c:v>
                </c:pt>
                <c:pt idx="133">
                  <c:v>2.2166666666666668</c:v>
                </c:pt>
                <c:pt idx="134">
                  <c:v>2.2333333333333334</c:v>
                </c:pt>
                <c:pt idx="135">
                  <c:v>2.25</c:v>
                </c:pt>
                <c:pt idx="136">
                  <c:v>2.2666666666666666</c:v>
                </c:pt>
                <c:pt idx="137">
                  <c:v>2.2833333333333332</c:v>
                </c:pt>
                <c:pt idx="138">
                  <c:v>2.2999999999999998</c:v>
                </c:pt>
                <c:pt idx="139">
                  <c:v>2.3166666666666669</c:v>
                </c:pt>
                <c:pt idx="140">
                  <c:v>2.3333333333333335</c:v>
                </c:pt>
                <c:pt idx="141">
                  <c:v>2.35</c:v>
                </c:pt>
                <c:pt idx="142">
                  <c:v>2.3666666666666667</c:v>
                </c:pt>
                <c:pt idx="143">
                  <c:v>2.3833333333333333</c:v>
                </c:pt>
                <c:pt idx="144">
                  <c:v>2.4</c:v>
                </c:pt>
                <c:pt idx="145">
                  <c:v>2.4166666666666665</c:v>
                </c:pt>
                <c:pt idx="146">
                  <c:v>2.4333333333333331</c:v>
                </c:pt>
                <c:pt idx="147">
                  <c:v>2.4500000000000002</c:v>
                </c:pt>
                <c:pt idx="148">
                  <c:v>2.4666666666666668</c:v>
                </c:pt>
                <c:pt idx="149">
                  <c:v>2.4833333333333334</c:v>
                </c:pt>
                <c:pt idx="150">
                  <c:v>2.5</c:v>
                </c:pt>
                <c:pt idx="151">
                  <c:v>2.5166666666666666</c:v>
                </c:pt>
                <c:pt idx="152">
                  <c:v>2.5333333333333332</c:v>
                </c:pt>
                <c:pt idx="153">
                  <c:v>2.5499999999999998</c:v>
                </c:pt>
                <c:pt idx="154">
                  <c:v>2.5666666666666669</c:v>
                </c:pt>
                <c:pt idx="155">
                  <c:v>2.5833333333333335</c:v>
                </c:pt>
                <c:pt idx="156">
                  <c:v>2.6</c:v>
                </c:pt>
                <c:pt idx="157">
                  <c:v>2.6166666666666667</c:v>
                </c:pt>
                <c:pt idx="158">
                  <c:v>2.6333333333333333</c:v>
                </c:pt>
                <c:pt idx="159">
                  <c:v>2.65</c:v>
                </c:pt>
                <c:pt idx="160">
                  <c:v>2.6666666666666665</c:v>
                </c:pt>
                <c:pt idx="161">
                  <c:v>2.6833333333333331</c:v>
                </c:pt>
                <c:pt idx="162">
                  <c:v>2.7</c:v>
                </c:pt>
                <c:pt idx="163">
                  <c:v>2.7166666666666668</c:v>
                </c:pt>
                <c:pt idx="164">
                  <c:v>2.7333333333333334</c:v>
                </c:pt>
                <c:pt idx="165">
                  <c:v>2.75</c:v>
                </c:pt>
                <c:pt idx="166">
                  <c:v>2.7666666666666666</c:v>
                </c:pt>
                <c:pt idx="167">
                  <c:v>2.7833333333333332</c:v>
                </c:pt>
                <c:pt idx="168">
                  <c:v>2.8</c:v>
                </c:pt>
                <c:pt idx="169">
                  <c:v>2.8166666666666669</c:v>
                </c:pt>
                <c:pt idx="170">
                  <c:v>2.8333333333333335</c:v>
                </c:pt>
                <c:pt idx="171">
                  <c:v>2.85</c:v>
                </c:pt>
                <c:pt idx="172">
                  <c:v>2.8666666666666667</c:v>
                </c:pt>
                <c:pt idx="173">
                  <c:v>2.8833333333333333</c:v>
                </c:pt>
                <c:pt idx="174">
                  <c:v>2.9</c:v>
                </c:pt>
                <c:pt idx="175">
                  <c:v>2.9166666666666665</c:v>
                </c:pt>
                <c:pt idx="176">
                  <c:v>2.9333333333333331</c:v>
                </c:pt>
                <c:pt idx="177">
                  <c:v>2.95</c:v>
                </c:pt>
                <c:pt idx="178">
                  <c:v>2.9666666666666668</c:v>
                </c:pt>
                <c:pt idx="179">
                  <c:v>2.9833333333333334</c:v>
                </c:pt>
                <c:pt idx="180">
                  <c:v>3</c:v>
                </c:pt>
                <c:pt idx="181">
                  <c:v>3.0166666666666666</c:v>
                </c:pt>
                <c:pt idx="182">
                  <c:v>3.0333333333333332</c:v>
                </c:pt>
                <c:pt idx="183">
                  <c:v>3.05</c:v>
                </c:pt>
                <c:pt idx="184">
                  <c:v>3.0666666666666669</c:v>
                </c:pt>
                <c:pt idx="185">
                  <c:v>3.0833333333333335</c:v>
                </c:pt>
                <c:pt idx="186">
                  <c:v>3.1</c:v>
                </c:pt>
                <c:pt idx="187">
                  <c:v>3.1166666666666667</c:v>
                </c:pt>
                <c:pt idx="188">
                  <c:v>3.1333333333333333</c:v>
                </c:pt>
                <c:pt idx="189">
                  <c:v>3.15</c:v>
                </c:pt>
                <c:pt idx="190">
                  <c:v>3.1666666666666665</c:v>
                </c:pt>
                <c:pt idx="191">
                  <c:v>3.1833333333333331</c:v>
                </c:pt>
                <c:pt idx="192">
                  <c:v>3.2</c:v>
                </c:pt>
                <c:pt idx="193">
                  <c:v>3.2166666666666668</c:v>
                </c:pt>
                <c:pt idx="194">
                  <c:v>3.2333333333333334</c:v>
                </c:pt>
                <c:pt idx="195">
                  <c:v>3.25</c:v>
                </c:pt>
                <c:pt idx="196">
                  <c:v>3.2666666666666666</c:v>
                </c:pt>
                <c:pt idx="197">
                  <c:v>3.2833333333333332</c:v>
                </c:pt>
                <c:pt idx="198">
                  <c:v>3.3</c:v>
                </c:pt>
                <c:pt idx="199">
                  <c:v>3.3166666666666669</c:v>
                </c:pt>
                <c:pt idx="200">
                  <c:v>3.3333333333333335</c:v>
                </c:pt>
                <c:pt idx="201">
                  <c:v>3.35</c:v>
                </c:pt>
                <c:pt idx="202">
                  <c:v>3.3666666666666667</c:v>
                </c:pt>
                <c:pt idx="203">
                  <c:v>3.3833333333333333</c:v>
                </c:pt>
                <c:pt idx="204">
                  <c:v>3.4</c:v>
                </c:pt>
                <c:pt idx="205">
                  <c:v>3.4166666666666665</c:v>
                </c:pt>
                <c:pt idx="206">
                  <c:v>3.4333333333333331</c:v>
                </c:pt>
                <c:pt idx="207">
                  <c:v>3.45</c:v>
                </c:pt>
                <c:pt idx="208">
                  <c:v>3.4666666666666668</c:v>
                </c:pt>
                <c:pt idx="209">
                  <c:v>3.4833333333333334</c:v>
                </c:pt>
                <c:pt idx="210">
                  <c:v>3.5</c:v>
                </c:pt>
                <c:pt idx="211">
                  <c:v>3.5166666666666666</c:v>
                </c:pt>
                <c:pt idx="212">
                  <c:v>3.5333333333333332</c:v>
                </c:pt>
                <c:pt idx="213">
                  <c:v>3.55</c:v>
                </c:pt>
                <c:pt idx="214">
                  <c:v>3.5666666666666669</c:v>
                </c:pt>
                <c:pt idx="215">
                  <c:v>3.5833333333333335</c:v>
                </c:pt>
                <c:pt idx="216">
                  <c:v>3.6</c:v>
                </c:pt>
                <c:pt idx="217">
                  <c:v>3.6166666666666667</c:v>
                </c:pt>
                <c:pt idx="218">
                  <c:v>3.6333333333333333</c:v>
                </c:pt>
                <c:pt idx="219">
                  <c:v>3.65</c:v>
                </c:pt>
                <c:pt idx="220">
                  <c:v>3.6666666666666665</c:v>
                </c:pt>
                <c:pt idx="221">
                  <c:v>3.6833333333333331</c:v>
                </c:pt>
                <c:pt idx="222">
                  <c:v>3.7</c:v>
                </c:pt>
                <c:pt idx="223">
                  <c:v>3.7166666666666668</c:v>
                </c:pt>
                <c:pt idx="224">
                  <c:v>3.7333333333333334</c:v>
                </c:pt>
                <c:pt idx="225">
                  <c:v>3.75</c:v>
                </c:pt>
                <c:pt idx="226">
                  <c:v>3.7666666666666666</c:v>
                </c:pt>
                <c:pt idx="227">
                  <c:v>3.7833333333333332</c:v>
                </c:pt>
                <c:pt idx="228">
                  <c:v>3.8</c:v>
                </c:pt>
                <c:pt idx="229">
                  <c:v>3.8166666666666669</c:v>
                </c:pt>
                <c:pt idx="230">
                  <c:v>3.8333333333333335</c:v>
                </c:pt>
                <c:pt idx="231">
                  <c:v>3.85</c:v>
                </c:pt>
                <c:pt idx="232">
                  <c:v>3.8666666666666667</c:v>
                </c:pt>
                <c:pt idx="233">
                  <c:v>3.8833333333333333</c:v>
                </c:pt>
                <c:pt idx="234">
                  <c:v>3.9</c:v>
                </c:pt>
                <c:pt idx="235">
                  <c:v>3.9166666666666665</c:v>
                </c:pt>
                <c:pt idx="236">
                  <c:v>3.9333333333333331</c:v>
                </c:pt>
                <c:pt idx="237">
                  <c:v>3.95</c:v>
                </c:pt>
                <c:pt idx="238">
                  <c:v>3.9666666666666668</c:v>
                </c:pt>
                <c:pt idx="239">
                  <c:v>3.9833333333333334</c:v>
                </c:pt>
                <c:pt idx="240">
                  <c:v>4</c:v>
                </c:pt>
                <c:pt idx="241">
                  <c:v>4.0166666666666666</c:v>
                </c:pt>
                <c:pt idx="242">
                  <c:v>4.0333333333333332</c:v>
                </c:pt>
                <c:pt idx="243">
                  <c:v>4.05</c:v>
                </c:pt>
                <c:pt idx="244">
                  <c:v>4.0666666666666664</c:v>
                </c:pt>
                <c:pt idx="245">
                  <c:v>4.083333333333333</c:v>
                </c:pt>
                <c:pt idx="246">
                  <c:v>4.0999999999999996</c:v>
                </c:pt>
                <c:pt idx="247">
                  <c:v>4.1166666666666663</c:v>
                </c:pt>
                <c:pt idx="248">
                  <c:v>4.1333333333333337</c:v>
                </c:pt>
                <c:pt idx="249">
                  <c:v>4.1500000000000004</c:v>
                </c:pt>
                <c:pt idx="250">
                  <c:v>4.166666666666667</c:v>
                </c:pt>
                <c:pt idx="251">
                  <c:v>4.1833333333333336</c:v>
                </c:pt>
                <c:pt idx="252">
                  <c:v>4.2</c:v>
                </c:pt>
                <c:pt idx="253">
                  <c:v>4.2166666666666668</c:v>
                </c:pt>
                <c:pt idx="254">
                  <c:v>4.2333333333333334</c:v>
                </c:pt>
                <c:pt idx="255">
                  <c:v>4.25</c:v>
                </c:pt>
                <c:pt idx="256">
                  <c:v>4.2666666666666666</c:v>
                </c:pt>
                <c:pt idx="257">
                  <c:v>4.2833333333333332</c:v>
                </c:pt>
                <c:pt idx="258">
                  <c:v>4.3</c:v>
                </c:pt>
                <c:pt idx="259">
                  <c:v>4.3166666666666664</c:v>
                </c:pt>
                <c:pt idx="260">
                  <c:v>4.333333333333333</c:v>
                </c:pt>
                <c:pt idx="261">
                  <c:v>4.3499999999999996</c:v>
                </c:pt>
                <c:pt idx="262">
                  <c:v>4.3666666666666663</c:v>
                </c:pt>
                <c:pt idx="263">
                  <c:v>4.3833333333333337</c:v>
                </c:pt>
                <c:pt idx="264">
                  <c:v>4.4000000000000004</c:v>
                </c:pt>
                <c:pt idx="265">
                  <c:v>4.416666666666667</c:v>
                </c:pt>
                <c:pt idx="266">
                  <c:v>4.4333333333333336</c:v>
                </c:pt>
                <c:pt idx="267">
                  <c:v>4.45</c:v>
                </c:pt>
                <c:pt idx="268">
                  <c:v>4.4666666666666668</c:v>
                </c:pt>
                <c:pt idx="269">
                  <c:v>4.4833333333333334</c:v>
                </c:pt>
                <c:pt idx="270">
                  <c:v>4.5</c:v>
                </c:pt>
                <c:pt idx="271">
                  <c:v>4.5166666666666666</c:v>
                </c:pt>
                <c:pt idx="272">
                  <c:v>4.5333333333333332</c:v>
                </c:pt>
                <c:pt idx="273">
                  <c:v>4.55</c:v>
                </c:pt>
                <c:pt idx="274">
                  <c:v>4.5666666666666664</c:v>
                </c:pt>
                <c:pt idx="275">
                  <c:v>4.583333333333333</c:v>
                </c:pt>
                <c:pt idx="276">
                  <c:v>4.5999999999999996</c:v>
                </c:pt>
                <c:pt idx="277">
                  <c:v>4.6166666666666663</c:v>
                </c:pt>
                <c:pt idx="278">
                  <c:v>4.6333333333333337</c:v>
                </c:pt>
                <c:pt idx="279">
                  <c:v>4.6500000000000004</c:v>
                </c:pt>
                <c:pt idx="280">
                  <c:v>4.666666666666667</c:v>
                </c:pt>
                <c:pt idx="281">
                  <c:v>4.6833333333333336</c:v>
                </c:pt>
                <c:pt idx="282">
                  <c:v>4.7</c:v>
                </c:pt>
                <c:pt idx="283">
                  <c:v>4.7166666666666668</c:v>
                </c:pt>
                <c:pt idx="284">
                  <c:v>4.7333333333333334</c:v>
                </c:pt>
                <c:pt idx="285">
                  <c:v>4.75</c:v>
                </c:pt>
                <c:pt idx="286">
                  <c:v>4.7666666666666666</c:v>
                </c:pt>
                <c:pt idx="287">
                  <c:v>4.7833333333333332</c:v>
                </c:pt>
                <c:pt idx="288">
                  <c:v>4.8</c:v>
                </c:pt>
                <c:pt idx="289">
                  <c:v>4.8166666666666664</c:v>
                </c:pt>
                <c:pt idx="290">
                  <c:v>4.833333333333333</c:v>
                </c:pt>
                <c:pt idx="291">
                  <c:v>4.8499999999999996</c:v>
                </c:pt>
                <c:pt idx="292">
                  <c:v>4.8666666666666663</c:v>
                </c:pt>
                <c:pt idx="293">
                  <c:v>4.8833333333333337</c:v>
                </c:pt>
                <c:pt idx="294">
                  <c:v>4.9000000000000004</c:v>
                </c:pt>
                <c:pt idx="295">
                  <c:v>4.916666666666667</c:v>
                </c:pt>
                <c:pt idx="296">
                  <c:v>4.9333333333333336</c:v>
                </c:pt>
                <c:pt idx="297">
                  <c:v>4.95</c:v>
                </c:pt>
                <c:pt idx="298">
                  <c:v>4.9666666666666668</c:v>
                </c:pt>
                <c:pt idx="299">
                  <c:v>4.9833333333333334</c:v>
                </c:pt>
                <c:pt idx="300">
                  <c:v>5</c:v>
                </c:pt>
                <c:pt idx="301">
                  <c:v>5.0166666666666666</c:v>
                </c:pt>
                <c:pt idx="302">
                  <c:v>5.0333333333333332</c:v>
                </c:pt>
                <c:pt idx="303">
                  <c:v>5.05</c:v>
                </c:pt>
                <c:pt idx="304">
                  <c:v>5.0666666666666664</c:v>
                </c:pt>
                <c:pt idx="305">
                  <c:v>5.083333333333333</c:v>
                </c:pt>
                <c:pt idx="306">
                  <c:v>5.0999999999999996</c:v>
                </c:pt>
                <c:pt idx="307">
                  <c:v>5.1166666666666663</c:v>
                </c:pt>
                <c:pt idx="308">
                  <c:v>5.1333333333333337</c:v>
                </c:pt>
                <c:pt idx="309">
                  <c:v>5.15</c:v>
                </c:pt>
                <c:pt idx="310">
                  <c:v>5.166666666666667</c:v>
                </c:pt>
                <c:pt idx="311">
                  <c:v>5.1833333333333336</c:v>
                </c:pt>
                <c:pt idx="312">
                  <c:v>5.2</c:v>
                </c:pt>
                <c:pt idx="313">
                  <c:v>5.2166666666666668</c:v>
                </c:pt>
                <c:pt idx="314">
                  <c:v>5.2333333333333334</c:v>
                </c:pt>
                <c:pt idx="315">
                  <c:v>5.25</c:v>
                </c:pt>
                <c:pt idx="316">
                  <c:v>5.2666666666666666</c:v>
                </c:pt>
                <c:pt idx="317">
                  <c:v>5.2833333333333332</c:v>
                </c:pt>
                <c:pt idx="318">
                  <c:v>5.3</c:v>
                </c:pt>
                <c:pt idx="319">
                  <c:v>5.3166666666666664</c:v>
                </c:pt>
                <c:pt idx="320">
                  <c:v>5.333333333333333</c:v>
                </c:pt>
                <c:pt idx="321">
                  <c:v>5.35</c:v>
                </c:pt>
                <c:pt idx="322">
                  <c:v>5.3666666666666663</c:v>
                </c:pt>
                <c:pt idx="323">
                  <c:v>5.3833333333333337</c:v>
                </c:pt>
                <c:pt idx="324">
                  <c:v>5.4</c:v>
                </c:pt>
                <c:pt idx="325">
                  <c:v>5.416666666666667</c:v>
                </c:pt>
                <c:pt idx="326">
                  <c:v>5.4333333333333336</c:v>
                </c:pt>
                <c:pt idx="327">
                  <c:v>5.45</c:v>
                </c:pt>
                <c:pt idx="328">
                  <c:v>5.4666666666666668</c:v>
                </c:pt>
                <c:pt idx="329">
                  <c:v>5.4833333333333334</c:v>
                </c:pt>
                <c:pt idx="330">
                  <c:v>5.5</c:v>
                </c:pt>
                <c:pt idx="331">
                  <c:v>5.5166666666666666</c:v>
                </c:pt>
                <c:pt idx="332">
                  <c:v>5.5333333333333332</c:v>
                </c:pt>
                <c:pt idx="333">
                  <c:v>5.55</c:v>
                </c:pt>
                <c:pt idx="334">
                  <c:v>5.5666666666666664</c:v>
                </c:pt>
                <c:pt idx="335">
                  <c:v>5.583333333333333</c:v>
                </c:pt>
                <c:pt idx="336">
                  <c:v>5.6</c:v>
                </c:pt>
                <c:pt idx="337">
                  <c:v>5.6166666666666663</c:v>
                </c:pt>
                <c:pt idx="338">
                  <c:v>5.6333333333333337</c:v>
                </c:pt>
                <c:pt idx="339">
                  <c:v>5.65</c:v>
                </c:pt>
                <c:pt idx="340">
                  <c:v>5.666666666666667</c:v>
                </c:pt>
                <c:pt idx="341">
                  <c:v>5.6833333333333336</c:v>
                </c:pt>
                <c:pt idx="342">
                  <c:v>5.7</c:v>
                </c:pt>
                <c:pt idx="343">
                  <c:v>5.7166666666666668</c:v>
                </c:pt>
                <c:pt idx="344">
                  <c:v>5.7333333333333334</c:v>
                </c:pt>
                <c:pt idx="345">
                  <c:v>5.75</c:v>
                </c:pt>
                <c:pt idx="346">
                  <c:v>5.7666666666666666</c:v>
                </c:pt>
                <c:pt idx="347">
                  <c:v>5.7833333333333332</c:v>
                </c:pt>
                <c:pt idx="348">
                  <c:v>5.8</c:v>
                </c:pt>
                <c:pt idx="349">
                  <c:v>5.8166666666666664</c:v>
                </c:pt>
                <c:pt idx="350">
                  <c:v>5.833333333333333</c:v>
                </c:pt>
                <c:pt idx="351">
                  <c:v>5.85</c:v>
                </c:pt>
                <c:pt idx="352">
                  <c:v>5.8666666666666663</c:v>
                </c:pt>
                <c:pt idx="353">
                  <c:v>5.8833333333333337</c:v>
                </c:pt>
                <c:pt idx="354">
                  <c:v>5.9</c:v>
                </c:pt>
                <c:pt idx="355">
                  <c:v>5.916666666666667</c:v>
                </c:pt>
                <c:pt idx="356">
                  <c:v>5.9333333333333336</c:v>
                </c:pt>
                <c:pt idx="357">
                  <c:v>5.95</c:v>
                </c:pt>
                <c:pt idx="358">
                  <c:v>5.9666666666666668</c:v>
                </c:pt>
                <c:pt idx="359">
                  <c:v>5.9833333333333334</c:v>
                </c:pt>
                <c:pt idx="360">
                  <c:v>6</c:v>
                </c:pt>
                <c:pt idx="361">
                  <c:v>6.0166666666666666</c:v>
                </c:pt>
                <c:pt idx="362">
                  <c:v>6.0333333333333332</c:v>
                </c:pt>
                <c:pt idx="363">
                  <c:v>6.05</c:v>
                </c:pt>
                <c:pt idx="364">
                  <c:v>6.0666666666666664</c:v>
                </c:pt>
                <c:pt idx="365">
                  <c:v>6.083333333333333</c:v>
                </c:pt>
                <c:pt idx="366">
                  <c:v>6.1</c:v>
                </c:pt>
                <c:pt idx="367">
                  <c:v>6.1166666666666663</c:v>
                </c:pt>
                <c:pt idx="368">
                  <c:v>6.1333333333333337</c:v>
                </c:pt>
                <c:pt idx="369">
                  <c:v>6.15</c:v>
                </c:pt>
                <c:pt idx="370">
                  <c:v>6.166666666666667</c:v>
                </c:pt>
                <c:pt idx="371">
                  <c:v>6.1833333333333336</c:v>
                </c:pt>
                <c:pt idx="372">
                  <c:v>6.2</c:v>
                </c:pt>
                <c:pt idx="373">
                  <c:v>6.2166666666666668</c:v>
                </c:pt>
                <c:pt idx="374">
                  <c:v>6.2333333333333334</c:v>
                </c:pt>
                <c:pt idx="375">
                  <c:v>6.25</c:v>
                </c:pt>
                <c:pt idx="376">
                  <c:v>6.2666666666666666</c:v>
                </c:pt>
                <c:pt idx="377">
                  <c:v>6.2833333333333332</c:v>
                </c:pt>
                <c:pt idx="378">
                  <c:v>6.3</c:v>
                </c:pt>
                <c:pt idx="379">
                  <c:v>6.3166666666666664</c:v>
                </c:pt>
                <c:pt idx="380">
                  <c:v>6.333333333333333</c:v>
                </c:pt>
                <c:pt idx="381">
                  <c:v>6.35</c:v>
                </c:pt>
                <c:pt idx="382">
                  <c:v>6.3666666666666663</c:v>
                </c:pt>
                <c:pt idx="383">
                  <c:v>6.3833333333333337</c:v>
                </c:pt>
                <c:pt idx="384">
                  <c:v>6.4</c:v>
                </c:pt>
                <c:pt idx="385">
                  <c:v>6.416666666666667</c:v>
                </c:pt>
                <c:pt idx="386">
                  <c:v>6.4333333333333336</c:v>
                </c:pt>
                <c:pt idx="387">
                  <c:v>6.45</c:v>
                </c:pt>
                <c:pt idx="388">
                  <c:v>6.4666666666666668</c:v>
                </c:pt>
                <c:pt idx="389">
                  <c:v>6.4833333333333334</c:v>
                </c:pt>
                <c:pt idx="390">
                  <c:v>6.5</c:v>
                </c:pt>
                <c:pt idx="391">
                  <c:v>6.5166666666666666</c:v>
                </c:pt>
                <c:pt idx="392">
                  <c:v>6.5333333333333332</c:v>
                </c:pt>
                <c:pt idx="393">
                  <c:v>6.55</c:v>
                </c:pt>
                <c:pt idx="394">
                  <c:v>6.5666666666666664</c:v>
                </c:pt>
                <c:pt idx="395">
                  <c:v>6.583333333333333</c:v>
                </c:pt>
                <c:pt idx="396">
                  <c:v>6.6</c:v>
                </c:pt>
                <c:pt idx="397">
                  <c:v>6.6166666666666663</c:v>
                </c:pt>
                <c:pt idx="398">
                  <c:v>6.6333333333333337</c:v>
                </c:pt>
                <c:pt idx="399">
                  <c:v>6.65</c:v>
                </c:pt>
                <c:pt idx="400">
                  <c:v>6.666666666666667</c:v>
                </c:pt>
                <c:pt idx="401">
                  <c:v>6.6833333333333336</c:v>
                </c:pt>
                <c:pt idx="402">
                  <c:v>6.7</c:v>
                </c:pt>
                <c:pt idx="403">
                  <c:v>6.7166666666666668</c:v>
                </c:pt>
                <c:pt idx="404">
                  <c:v>6.7333333333333334</c:v>
                </c:pt>
                <c:pt idx="405">
                  <c:v>6.75</c:v>
                </c:pt>
                <c:pt idx="406">
                  <c:v>6.7666666666666666</c:v>
                </c:pt>
                <c:pt idx="407">
                  <c:v>6.7833333333333332</c:v>
                </c:pt>
                <c:pt idx="408">
                  <c:v>6.8</c:v>
                </c:pt>
                <c:pt idx="409">
                  <c:v>6.8166666666666664</c:v>
                </c:pt>
                <c:pt idx="410">
                  <c:v>6.833333333333333</c:v>
                </c:pt>
                <c:pt idx="411">
                  <c:v>6.85</c:v>
                </c:pt>
                <c:pt idx="412">
                  <c:v>6.8666666666666663</c:v>
                </c:pt>
                <c:pt idx="413">
                  <c:v>6.8833333333333337</c:v>
                </c:pt>
                <c:pt idx="414">
                  <c:v>6.9</c:v>
                </c:pt>
                <c:pt idx="415">
                  <c:v>6.916666666666667</c:v>
                </c:pt>
                <c:pt idx="416">
                  <c:v>6.9333333333333336</c:v>
                </c:pt>
                <c:pt idx="417">
                  <c:v>6.95</c:v>
                </c:pt>
                <c:pt idx="418">
                  <c:v>6.9666666666666668</c:v>
                </c:pt>
                <c:pt idx="419">
                  <c:v>6.9833333333333334</c:v>
                </c:pt>
                <c:pt idx="420">
                  <c:v>7</c:v>
                </c:pt>
                <c:pt idx="421">
                  <c:v>7.0166666666666666</c:v>
                </c:pt>
                <c:pt idx="422">
                  <c:v>7.0333333333333332</c:v>
                </c:pt>
                <c:pt idx="423">
                  <c:v>7.05</c:v>
                </c:pt>
                <c:pt idx="424">
                  <c:v>7.0666666666666664</c:v>
                </c:pt>
                <c:pt idx="425">
                  <c:v>7.083333333333333</c:v>
                </c:pt>
                <c:pt idx="426">
                  <c:v>7.1</c:v>
                </c:pt>
                <c:pt idx="427">
                  <c:v>7.1166666666666663</c:v>
                </c:pt>
                <c:pt idx="428">
                  <c:v>7.1333333333333337</c:v>
                </c:pt>
                <c:pt idx="429">
                  <c:v>7.15</c:v>
                </c:pt>
                <c:pt idx="430">
                  <c:v>7.166666666666667</c:v>
                </c:pt>
                <c:pt idx="431">
                  <c:v>7.1833333333333336</c:v>
                </c:pt>
                <c:pt idx="432">
                  <c:v>7.2</c:v>
                </c:pt>
                <c:pt idx="433">
                  <c:v>7.2166666666666668</c:v>
                </c:pt>
                <c:pt idx="434">
                  <c:v>7.2333333333333334</c:v>
                </c:pt>
                <c:pt idx="435">
                  <c:v>7.25</c:v>
                </c:pt>
                <c:pt idx="436">
                  <c:v>7.2666666666666666</c:v>
                </c:pt>
                <c:pt idx="437">
                  <c:v>7.2833333333333332</c:v>
                </c:pt>
                <c:pt idx="438">
                  <c:v>7.3</c:v>
                </c:pt>
                <c:pt idx="439">
                  <c:v>7.3166666666666664</c:v>
                </c:pt>
                <c:pt idx="440">
                  <c:v>7.333333333333333</c:v>
                </c:pt>
                <c:pt idx="441">
                  <c:v>7.35</c:v>
                </c:pt>
                <c:pt idx="442">
                  <c:v>7.3666666666666663</c:v>
                </c:pt>
                <c:pt idx="443">
                  <c:v>7.3833333333333337</c:v>
                </c:pt>
                <c:pt idx="444">
                  <c:v>7.4</c:v>
                </c:pt>
                <c:pt idx="445">
                  <c:v>7.416666666666667</c:v>
                </c:pt>
                <c:pt idx="446">
                  <c:v>7.4333333333333336</c:v>
                </c:pt>
                <c:pt idx="447">
                  <c:v>7.45</c:v>
                </c:pt>
                <c:pt idx="448">
                  <c:v>7.4666666666666668</c:v>
                </c:pt>
                <c:pt idx="449">
                  <c:v>7.4833333333333334</c:v>
                </c:pt>
                <c:pt idx="450">
                  <c:v>7.5</c:v>
                </c:pt>
                <c:pt idx="451">
                  <c:v>7.5166666666666666</c:v>
                </c:pt>
                <c:pt idx="452">
                  <c:v>7.5333333333333332</c:v>
                </c:pt>
                <c:pt idx="453">
                  <c:v>7.55</c:v>
                </c:pt>
                <c:pt idx="454">
                  <c:v>7.5666666666666664</c:v>
                </c:pt>
                <c:pt idx="455">
                  <c:v>7.583333333333333</c:v>
                </c:pt>
                <c:pt idx="456">
                  <c:v>7.6</c:v>
                </c:pt>
                <c:pt idx="457">
                  <c:v>7.6166666666666663</c:v>
                </c:pt>
                <c:pt idx="458">
                  <c:v>7.6333333333333337</c:v>
                </c:pt>
                <c:pt idx="459">
                  <c:v>7.65</c:v>
                </c:pt>
                <c:pt idx="460">
                  <c:v>7.666666666666667</c:v>
                </c:pt>
                <c:pt idx="461">
                  <c:v>7.6833333333333336</c:v>
                </c:pt>
                <c:pt idx="462">
                  <c:v>7.7</c:v>
                </c:pt>
                <c:pt idx="463">
                  <c:v>7.7166666666666668</c:v>
                </c:pt>
                <c:pt idx="464">
                  <c:v>7.7333333333333334</c:v>
                </c:pt>
                <c:pt idx="465">
                  <c:v>7.75</c:v>
                </c:pt>
                <c:pt idx="466">
                  <c:v>7.7666666666666666</c:v>
                </c:pt>
                <c:pt idx="467">
                  <c:v>7.7833333333333332</c:v>
                </c:pt>
                <c:pt idx="468">
                  <c:v>7.8</c:v>
                </c:pt>
                <c:pt idx="469">
                  <c:v>7.8166666666666664</c:v>
                </c:pt>
                <c:pt idx="470">
                  <c:v>7.833333333333333</c:v>
                </c:pt>
                <c:pt idx="471">
                  <c:v>7.85</c:v>
                </c:pt>
                <c:pt idx="472">
                  <c:v>7.8666666666666663</c:v>
                </c:pt>
                <c:pt idx="473">
                  <c:v>7.8833333333333337</c:v>
                </c:pt>
                <c:pt idx="474">
                  <c:v>7.9</c:v>
                </c:pt>
                <c:pt idx="475">
                  <c:v>7.916666666666667</c:v>
                </c:pt>
                <c:pt idx="476">
                  <c:v>7.9333333333333336</c:v>
                </c:pt>
                <c:pt idx="477">
                  <c:v>7.95</c:v>
                </c:pt>
                <c:pt idx="478">
                  <c:v>7.9666666666666668</c:v>
                </c:pt>
                <c:pt idx="479">
                  <c:v>7.9833333333333334</c:v>
                </c:pt>
                <c:pt idx="480">
                  <c:v>8</c:v>
                </c:pt>
                <c:pt idx="481">
                  <c:v>8.0166666666666675</c:v>
                </c:pt>
                <c:pt idx="482">
                  <c:v>8.0333333333333332</c:v>
                </c:pt>
                <c:pt idx="483">
                  <c:v>8.0500000000000007</c:v>
                </c:pt>
                <c:pt idx="484">
                  <c:v>8.0666666666666664</c:v>
                </c:pt>
                <c:pt idx="485">
                  <c:v>8.0833333333333339</c:v>
                </c:pt>
                <c:pt idx="486">
                  <c:v>8.1</c:v>
                </c:pt>
                <c:pt idx="487">
                  <c:v>8.1166666666666671</c:v>
                </c:pt>
                <c:pt idx="488">
                  <c:v>8.1333333333333329</c:v>
                </c:pt>
                <c:pt idx="489">
                  <c:v>8.15</c:v>
                </c:pt>
                <c:pt idx="490">
                  <c:v>8.1666666666666661</c:v>
                </c:pt>
                <c:pt idx="491">
                  <c:v>8.1833333333333336</c:v>
                </c:pt>
                <c:pt idx="492">
                  <c:v>8.1999999999999993</c:v>
                </c:pt>
                <c:pt idx="493">
                  <c:v>8.2166666666666668</c:v>
                </c:pt>
                <c:pt idx="494">
                  <c:v>8.2333333333333325</c:v>
                </c:pt>
                <c:pt idx="495">
                  <c:v>8.25</c:v>
                </c:pt>
                <c:pt idx="496">
                  <c:v>8.2666666666666675</c:v>
                </c:pt>
                <c:pt idx="497">
                  <c:v>8.2833333333333332</c:v>
                </c:pt>
                <c:pt idx="498">
                  <c:v>8.3000000000000007</c:v>
                </c:pt>
                <c:pt idx="499">
                  <c:v>8.3166666666666664</c:v>
                </c:pt>
                <c:pt idx="500">
                  <c:v>8.3333333333333339</c:v>
                </c:pt>
                <c:pt idx="501">
                  <c:v>8.35</c:v>
                </c:pt>
                <c:pt idx="502">
                  <c:v>8.3666666666666671</c:v>
                </c:pt>
                <c:pt idx="503">
                  <c:v>8.3833333333333329</c:v>
                </c:pt>
                <c:pt idx="504">
                  <c:v>8.4</c:v>
                </c:pt>
                <c:pt idx="505">
                  <c:v>8.4166666666666661</c:v>
                </c:pt>
                <c:pt idx="506">
                  <c:v>8.4333333333333336</c:v>
                </c:pt>
                <c:pt idx="507">
                  <c:v>8.4499999999999993</c:v>
                </c:pt>
                <c:pt idx="508">
                  <c:v>8.4666666666666668</c:v>
                </c:pt>
                <c:pt idx="509">
                  <c:v>8.4833333333333325</c:v>
                </c:pt>
                <c:pt idx="510">
                  <c:v>8.5</c:v>
                </c:pt>
                <c:pt idx="511">
                  <c:v>8.5166666666666675</c:v>
                </c:pt>
                <c:pt idx="512">
                  <c:v>8.5333333333333332</c:v>
                </c:pt>
                <c:pt idx="513">
                  <c:v>8.5500000000000007</c:v>
                </c:pt>
                <c:pt idx="514">
                  <c:v>8.5666666666666664</c:v>
                </c:pt>
                <c:pt idx="515">
                  <c:v>8.5833333333333339</c:v>
                </c:pt>
                <c:pt idx="516">
                  <c:v>8.6</c:v>
                </c:pt>
                <c:pt idx="517">
                  <c:v>8.6166666666666671</c:v>
                </c:pt>
                <c:pt idx="518">
                  <c:v>8.6333333333333329</c:v>
                </c:pt>
                <c:pt idx="519">
                  <c:v>8.65</c:v>
                </c:pt>
                <c:pt idx="520">
                  <c:v>8.6666666666666661</c:v>
                </c:pt>
                <c:pt idx="521">
                  <c:v>8.6833333333333336</c:v>
                </c:pt>
                <c:pt idx="522">
                  <c:v>8.6999999999999993</c:v>
                </c:pt>
                <c:pt idx="523">
                  <c:v>8.7166666666666668</c:v>
                </c:pt>
                <c:pt idx="524">
                  <c:v>8.7333333333333325</c:v>
                </c:pt>
                <c:pt idx="525">
                  <c:v>8.75</c:v>
                </c:pt>
                <c:pt idx="526">
                  <c:v>8.7666666666666675</c:v>
                </c:pt>
                <c:pt idx="527">
                  <c:v>8.7833333333333332</c:v>
                </c:pt>
                <c:pt idx="528">
                  <c:v>8.8000000000000007</c:v>
                </c:pt>
                <c:pt idx="529">
                  <c:v>8.8166666666666664</c:v>
                </c:pt>
                <c:pt idx="530">
                  <c:v>8.8333333333333339</c:v>
                </c:pt>
                <c:pt idx="531">
                  <c:v>8.85</c:v>
                </c:pt>
                <c:pt idx="532">
                  <c:v>8.8666666666666671</c:v>
                </c:pt>
                <c:pt idx="533">
                  <c:v>8.8833333333333329</c:v>
                </c:pt>
                <c:pt idx="534">
                  <c:v>8.9</c:v>
                </c:pt>
                <c:pt idx="535">
                  <c:v>8.9166666666666661</c:v>
                </c:pt>
                <c:pt idx="536">
                  <c:v>8.9333333333333336</c:v>
                </c:pt>
                <c:pt idx="537">
                  <c:v>8.9499999999999993</c:v>
                </c:pt>
                <c:pt idx="538">
                  <c:v>8.9666666666666668</c:v>
                </c:pt>
                <c:pt idx="539">
                  <c:v>8.9833333333333325</c:v>
                </c:pt>
                <c:pt idx="540">
                  <c:v>9</c:v>
                </c:pt>
                <c:pt idx="541">
                  <c:v>9.0166666666666675</c:v>
                </c:pt>
                <c:pt idx="542">
                  <c:v>9.0333333333333332</c:v>
                </c:pt>
                <c:pt idx="543">
                  <c:v>9.0500000000000007</c:v>
                </c:pt>
                <c:pt idx="544">
                  <c:v>9.0666666666666664</c:v>
                </c:pt>
                <c:pt idx="545">
                  <c:v>9.0833333333333339</c:v>
                </c:pt>
                <c:pt idx="546">
                  <c:v>9.1</c:v>
                </c:pt>
                <c:pt idx="547">
                  <c:v>9.1166666666666671</c:v>
                </c:pt>
                <c:pt idx="548">
                  <c:v>9.1333333333333329</c:v>
                </c:pt>
                <c:pt idx="549">
                  <c:v>9.15</c:v>
                </c:pt>
                <c:pt idx="550">
                  <c:v>9.1666666666666661</c:v>
                </c:pt>
                <c:pt idx="551">
                  <c:v>9.1833333333333336</c:v>
                </c:pt>
                <c:pt idx="552">
                  <c:v>9.1999999999999993</c:v>
                </c:pt>
                <c:pt idx="553">
                  <c:v>9.2166666666666668</c:v>
                </c:pt>
                <c:pt idx="554">
                  <c:v>9.2333333333333325</c:v>
                </c:pt>
                <c:pt idx="555">
                  <c:v>9.25</c:v>
                </c:pt>
                <c:pt idx="556">
                  <c:v>9.2666666666666675</c:v>
                </c:pt>
                <c:pt idx="557">
                  <c:v>9.2833333333333332</c:v>
                </c:pt>
                <c:pt idx="558">
                  <c:v>9.3000000000000007</c:v>
                </c:pt>
                <c:pt idx="559">
                  <c:v>9.3166666666666664</c:v>
                </c:pt>
                <c:pt idx="560">
                  <c:v>9.3333333333333339</c:v>
                </c:pt>
                <c:pt idx="561">
                  <c:v>9.35</c:v>
                </c:pt>
                <c:pt idx="562">
                  <c:v>9.3666666666666671</c:v>
                </c:pt>
                <c:pt idx="563">
                  <c:v>9.3833333333333329</c:v>
                </c:pt>
                <c:pt idx="564">
                  <c:v>9.4</c:v>
                </c:pt>
                <c:pt idx="565">
                  <c:v>9.4166666666666661</c:v>
                </c:pt>
                <c:pt idx="566">
                  <c:v>9.4333333333333336</c:v>
                </c:pt>
                <c:pt idx="567">
                  <c:v>9.4499999999999993</c:v>
                </c:pt>
                <c:pt idx="568">
                  <c:v>9.4666666666666668</c:v>
                </c:pt>
                <c:pt idx="569">
                  <c:v>9.4833333333333325</c:v>
                </c:pt>
                <c:pt idx="570">
                  <c:v>9.5</c:v>
                </c:pt>
                <c:pt idx="571">
                  <c:v>9.5166666666666675</c:v>
                </c:pt>
                <c:pt idx="572">
                  <c:v>9.5333333333333332</c:v>
                </c:pt>
                <c:pt idx="573">
                  <c:v>9.5500000000000007</c:v>
                </c:pt>
                <c:pt idx="574">
                  <c:v>9.5666666666666664</c:v>
                </c:pt>
                <c:pt idx="575">
                  <c:v>9.5833333333333339</c:v>
                </c:pt>
                <c:pt idx="576">
                  <c:v>9.6</c:v>
                </c:pt>
                <c:pt idx="577">
                  <c:v>9.6166666666666671</c:v>
                </c:pt>
                <c:pt idx="578">
                  <c:v>9.6333333333333329</c:v>
                </c:pt>
                <c:pt idx="579">
                  <c:v>9.65</c:v>
                </c:pt>
                <c:pt idx="580">
                  <c:v>9.6666666666666661</c:v>
                </c:pt>
                <c:pt idx="581">
                  <c:v>9.6833333333333336</c:v>
                </c:pt>
                <c:pt idx="582">
                  <c:v>9.6999999999999993</c:v>
                </c:pt>
                <c:pt idx="583">
                  <c:v>9.7166666666666668</c:v>
                </c:pt>
                <c:pt idx="584">
                  <c:v>9.7333333333333325</c:v>
                </c:pt>
                <c:pt idx="585">
                  <c:v>9.75</c:v>
                </c:pt>
                <c:pt idx="586">
                  <c:v>9.7666666666666675</c:v>
                </c:pt>
                <c:pt idx="587">
                  <c:v>9.7833333333333332</c:v>
                </c:pt>
                <c:pt idx="588">
                  <c:v>9.8000000000000007</c:v>
                </c:pt>
                <c:pt idx="589">
                  <c:v>9.8166666666666664</c:v>
                </c:pt>
                <c:pt idx="590">
                  <c:v>9.8333333333333339</c:v>
                </c:pt>
                <c:pt idx="591">
                  <c:v>9.85</c:v>
                </c:pt>
                <c:pt idx="592">
                  <c:v>9.8666666666666671</c:v>
                </c:pt>
                <c:pt idx="593">
                  <c:v>9.8833333333333329</c:v>
                </c:pt>
                <c:pt idx="594">
                  <c:v>9.9</c:v>
                </c:pt>
                <c:pt idx="595">
                  <c:v>9.9166666666666661</c:v>
                </c:pt>
                <c:pt idx="596">
                  <c:v>9.9333333333333336</c:v>
                </c:pt>
                <c:pt idx="597">
                  <c:v>9.9499999999999993</c:v>
                </c:pt>
                <c:pt idx="598">
                  <c:v>9.9666666666666668</c:v>
                </c:pt>
                <c:pt idx="599">
                  <c:v>9.9833333333333325</c:v>
                </c:pt>
                <c:pt idx="600">
                  <c:v>10</c:v>
                </c:pt>
                <c:pt idx="601">
                  <c:v>10.016666666666667</c:v>
                </c:pt>
                <c:pt idx="602">
                  <c:v>10.033333333333333</c:v>
                </c:pt>
                <c:pt idx="603">
                  <c:v>10.050000000000001</c:v>
                </c:pt>
                <c:pt idx="604">
                  <c:v>10.066666666666666</c:v>
                </c:pt>
                <c:pt idx="605">
                  <c:v>10.083333333333334</c:v>
                </c:pt>
                <c:pt idx="606">
                  <c:v>10.1</c:v>
                </c:pt>
                <c:pt idx="607">
                  <c:v>10.116666666666667</c:v>
                </c:pt>
                <c:pt idx="608">
                  <c:v>10.133333333333333</c:v>
                </c:pt>
                <c:pt idx="609">
                  <c:v>10.15</c:v>
                </c:pt>
                <c:pt idx="610">
                  <c:v>10.166666666666666</c:v>
                </c:pt>
                <c:pt idx="611">
                  <c:v>10.183333333333334</c:v>
                </c:pt>
                <c:pt idx="612">
                  <c:v>10.199999999999999</c:v>
                </c:pt>
                <c:pt idx="613">
                  <c:v>10.216666666666667</c:v>
                </c:pt>
                <c:pt idx="614">
                  <c:v>10.233333333333333</c:v>
                </c:pt>
                <c:pt idx="615">
                  <c:v>10.25</c:v>
                </c:pt>
                <c:pt idx="616">
                  <c:v>10.266666666666667</c:v>
                </c:pt>
                <c:pt idx="617">
                  <c:v>10.283333333333333</c:v>
                </c:pt>
                <c:pt idx="618">
                  <c:v>10.3</c:v>
                </c:pt>
                <c:pt idx="619">
                  <c:v>10.316666666666666</c:v>
                </c:pt>
                <c:pt idx="620">
                  <c:v>10.333333333333334</c:v>
                </c:pt>
                <c:pt idx="621">
                  <c:v>10.35</c:v>
                </c:pt>
                <c:pt idx="622">
                  <c:v>10.366666666666667</c:v>
                </c:pt>
                <c:pt idx="623">
                  <c:v>10.383333333333333</c:v>
                </c:pt>
                <c:pt idx="624">
                  <c:v>10.4</c:v>
                </c:pt>
                <c:pt idx="625">
                  <c:v>10.416666666666666</c:v>
                </c:pt>
                <c:pt idx="626">
                  <c:v>10.433333333333334</c:v>
                </c:pt>
                <c:pt idx="627">
                  <c:v>10.45</c:v>
                </c:pt>
                <c:pt idx="628">
                  <c:v>10.466666666666667</c:v>
                </c:pt>
                <c:pt idx="629">
                  <c:v>10.483333333333333</c:v>
                </c:pt>
                <c:pt idx="630">
                  <c:v>10.5</c:v>
                </c:pt>
                <c:pt idx="631">
                  <c:v>10.516666666666667</c:v>
                </c:pt>
                <c:pt idx="632">
                  <c:v>10.533333333333333</c:v>
                </c:pt>
                <c:pt idx="633">
                  <c:v>10.55</c:v>
                </c:pt>
                <c:pt idx="634">
                  <c:v>10.566666666666666</c:v>
                </c:pt>
                <c:pt idx="635">
                  <c:v>10.583333333333334</c:v>
                </c:pt>
                <c:pt idx="636">
                  <c:v>10.6</c:v>
                </c:pt>
                <c:pt idx="637">
                  <c:v>10.616666666666667</c:v>
                </c:pt>
                <c:pt idx="638">
                  <c:v>10.633333333333333</c:v>
                </c:pt>
                <c:pt idx="639">
                  <c:v>10.65</c:v>
                </c:pt>
                <c:pt idx="640">
                  <c:v>10.666666666666666</c:v>
                </c:pt>
                <c:pt idx="641">
                  <c:v>10.683333333333334</c:v>
                </c:pt>
                <c:pt idx="642">
                  <c:v>10.7</c:v>
                </c:pt>
                <c:pt idx="643">
                  <c:v>10.716666666666667</c:v>
                </c:pt>
                <c:pt idx="644">
                  <c:v>10.733333333333333</c:v>
                </c:pt>
                <c:pt idx="645">
                  <c:v>10.75</c:v>
                </c:pt>
                <c:pt idx="646">
                  <c:v>10.766666666666667</c:v>
                </c:pt>
                <c:pt idx="647">
                  <c:v>10.783333333333333</c:v>
                </c:pt>
                <c:pt idx="648">
                  <c:v>10.8</c:v>
                </c:pt>
                <c:pt idx="649">
                  <c:v>10.816666666666666</c:v>
                </c:pt>
                <c:pt idx="650">
                  <c:v>10.833333333333334</c:v>
                </c:pt>
                <c:pt idx="651">
                  <c:v>10.85</c:v>
                </c:pt>
                <c:pt idx="652">
                  <c:v>10.866666666666667</c:v>
                </c:pt>
                <c:pt idx="653">
                  <c:v>10.883333333333333</c:v>
                </c:pt>
                <c:pt idx="654">
                  <c:v>10.9</c:v>
                </c:pt>
                <c:pt idx="655">
                  <c:v>10.916666666666666</c:v>
                </c:pt>
                <c:pt idx="656">
                  <c:v>10.933333333333334</c:v>
                </c:pt>
                <c:pt idx="657">
                  <c:v>10.95</c:v>
                </c:pt>
                <c:pt idx="658">
                  <c:v>10.966666666666667</c:v>
                </c:pt>
                <c:pt idx="659">
                  <c:v>10.983333333333333</c:v>
                </c:pt>
                <c:pt idx="660">
                  <c:v>11</c:v>
                </c:pt>
                <c:pt idx="661">
                  <c:v>11.016666666666667</c:v>
                </c:pt>
                <c:pt idx="662">
                  <c:v>11.033333333333333</c:v>
                </c:pt>
                <c:pt idx="663">
                  <c:v>11.05</c:v>
                </c:pt>
                <c:pt idx="664">
                  <c:v>11.066666666666666</c:v>
                </c:pt>
                <c:pt idx="665">
                  <c:v>11.083333333333334</c:v>
                </c:pt>
                <c:pt idx="666">
                  <c:v>11.1</c:v>
                </c:pt>
                <c:pt idx="667">
                  <c:v>11.116666666666667</c:v>
                </c:pt>
                <c:pt idx="668">
                  <c:v>11.133333333333333</c:v>
                </c:pt>
                <c:pt idx="669">
                  <c:v>11.15</c:v>
                </c:pt>
                <c:pt idx="670">
                  <c:v>11.166666666666666</c:v>
                </c:pt>
                <c:pt idx="671">
                  <c:v>11.183333333333334</c:v>
                </c:pt>
                <c:pt idx="672">
                  <c:v>11.2</c:v>
                </c:pt>
                <c:pt idx="673">
                  <c:v>11.216666666666667</c:v>
                </c:pt>
                <c:pt idx="674">
                  <c:v>11.233333333333333</c:v>
                </c:pt>
                <c:pt idx="675">
                  <c:v>11.25</c:v>
                </c:pt>
                <c:pt idx="676">
                  <c:v>11.266666666666667</c:v>
                </c:pt>
                <c:pt idx="677">
                  <c:v>11.283333333333333</c:v>
                </c:pt>
                <c:pt idx="678">
                  <c:v>11.3</c:v>
                </c:pt>
                <c:pt idx="679">
                  <c:v>11.316666666666666</c:v>
                </c:pt>
                <c:pt idx="680">
                  <c:v>11.333333333333334</c:v>
                </c:pt>
                <c:pt idx="681">
                  <c:v>11.35</c:v>
                </c:pt>
                <c:pt idx="682">
                  <c:v>11.366666666666667</c:v>
                </c:pt>
                <c:pt idx="683">
                  <c:v>11.383333333333333</c:v>
                </c:pt>
                <c:pt idx="684">
                  <c:v>11.4</c:v>
                </c:pt>
                <c:pt idx="685">
                  <c:v>11.416666666666666</c:v>
                </c:pt>
                <c:pt idx="686">
                  <c:v>11.433333333333334</c:v>
                </c:pt>
                <c:pt idx="687">
                  <c:v>11.45</c:v>
                </c:pt>
                <c:pt idx="688">
                  <c:v>11.466666666666667</c:v>
                </c:pt>
                <c:pt idx="689">
                  <c:v>11.483333333333333</c:v>
                </c:pt>
                <c:pt idx="690">
                  <c:v>11.5</c:v>
                </c:pt>
                <c:pt idx="691">
                  <c:v>11.516666666666667</c:v>
                </c:pt>
                <c:pt idx="692">
                  <c:v>11.533333333333333</c:v>
                </c:pt>
                <c:pt idx="693">
                  <c:v>11.55</c:v>
                </c:pt>
                <c:pt idx="694">
                  <c:v>11.566666666666666</c:v>
                </c:pt>
                <c:pt idx="695">
                  <c:v>11.583333333333334</c:v>
                </c:pt>
                <c:pt idx="696">
                  <c:v>11.6</c:v>
                </c:pt>
                <c:pt idx="697">
                  <c:v>11.616666666666667</c:v>
                </c:pt>
                <c:pt idx="698">
                  <c:v>11.633333333333333</c:v>
                </c:pt>
                <c:pt idx="699">
                  <c:v>11.65</c:v>
                </c:pt>
                <c:pt idx="700">
                  <c:v>11.666666666666666</c:v>
                </c:pt>
                <c:pt idx="701">
                  <c:v>11.683333333333334</c:v>
                </c:pt>
                <c:pt idx="702">
                  <c:v>11.7</c:v>
                </c:pt>
                <c:pt idx="703">
                  <c:v>11.716666666666667</c:v>
                </c:pt>
                <c:pt idx="704">
                  <c:v>11.733333333333333</c:v>
                </c:pt>
                <c:pt idx="705">
                  <c:v>11.75</c:v>
                </c:pt>
                <c:pt idx="706">
                  <c:v>11.766666666666667</c:v>
                </c:pt>
                <c:pt idx="707">
                  <c:v>11.783333333333333</c:v>
                </c:pt>
                <c:pt idx="708">
                  <c:v>11.8</c:v>
                </c:pt>
                <c:pt idx="709">
                  <c:v>11.816666666666666</c:v>
                </c:pt>
                <c:pt idx="710">
                  <c:v>11.833333333333334</c:v>
                </c:pt>
                <c:pt idx="711">
                  <c:v>11.85</c:v>
                </c:pt>
                <c:pt idx="712">
                  <c:v>11.866666666666667</c:v>
                </c:pt>
                <c:pt idx="713">
                  <c:v>11.883333333333333</c:v>
                </c:pt>
                <c:pt idx="714">
                  <c:v>11.9</c:v>
                </c:pt>
                <c:pt idx="715">
                  <c:v>11.916666666666666</c:v>
                </c:pt>
                <c:pt idx="716">
                  <c:v>11.933333333333334</c:v>
                </c:pt>
                <c:pt idx="717">
                  <c:v>11.95</c:v>
                </c:pt>
                <c:pt idx="718">
                  <c:v>11.966666666666667</c:v>
                </c:pt>
                <c:pt idx="719">
                  <c:v>11.983333333333333</c:v>
                </c:pt>
                <c:pt idx="720">
                  <c:v>12</c:v>
                </c:pt>
                <c:pt idx="721">
                  <c:v>12.016666666666667</c:v>
                </c:pt>
                <c:pt idx="722">
                  <c:v>12.033333333333333</c:v>
                </c:pt>
                <c:pt idx="723">
                  <c:v>12.05</c:v>
                </c:pt>
                <c:pt idx="724">
                  <c:v>12.066666666666666</c:v>
                </c:pt>
                <c:pt idx="725">
                  <c:v>12.083333333333334</c:v>
                </c:pt>
                <c:pt idx="726">
                  <c:v>12.1</c:v>
                </c:pt>
                <c:pt idx="727">
                  <c:v>12.116666666666667</c:v>
                </c:pt>
                <c:pt idx="728">
                  <c:v>12.133333333333333</c:v>
                </c:pt>
                <c:pt idx="729">
                  <c:v>12.15</c:v>
                </c:pt>
                <c:pt idx="730">
                  <c:v>12.166666666666666</c:v>
                </c:pt>
                <c:pt idx="731">
                  <c:v>12.183333333333334</c:v>
                </c:pt>
                <c:pt idx="732">
                  <c:v>12.2</c:v>
                </c:pt>
                <c:pt idx="733">
                  <c:v>12.216666666666667</c:v>
                </c:pt>
                <c:pt idx="734">
                  <c:v>12.233333333333333</c:v>
                </c:pt>
                <c:pt idx="735">
                  <c:v>12.25</c:v>
                </c:pt>
                <c:pt idx="736">
                  <c:v>12.266666666666667</c:v>
                </c:pt>
                <c:pt idx="737">
                  <c:v>12.283333333333333</c:v>
                </c:pt>
                <c:pt idx="738">
                  <c:v>12.3</c:v>
                </c:pt>
                <c:pt idx="739">
                  <c:v>12.316666666666666</c:v>
                </c:pt>
                <c:pt idx="740">
                  <c:v>12.333333333333334</c:v>
                </c:pt>
                <c:pt idx="741">
                  <c:v>12.35</c:v>
                </c:pt>
                <c:pt idx="742">
                  <c:v>12.366666666666667</c:v>
                </c:pt>
                <c:pt idx="743">
                  <c:v>12.383333333333333</c:v>
                </c:pt>
                <c:pt idx="744">
                  <c:v>12.4</c:v>
                </c:pt>
                <c:pt idx="745">
                  <c:v>12.416666666666666</c:v>
                </c:pt>
                <c:pt idx="746">
                  <c:v>12.433333333333334</c:v>
                </c:pt>
                <c:pt idx="747">
                  <c:v>12.45</c:v>
                </c:pt>
                <c:pt idx="748">
                  <c:v>12.466666666666667</c:v>
                </c:pt>
                <c:pt idx="749">
                  <c:v>12.483333333333333</c:v>
                </c:pt>
                <c:pt idx="750">
                  <c:v>12.5</c:v>
                </c:pt>
                <c:pt idx="751">
                  <c:v>12.516666666666667</c:v>
                </c:pt>
                <c:pt idx="752">
                  <c:v>12.533333333333333</c:v>
                </c:pt>
                <c:pt idx="753">
                  <c:v>12.55</c:v>
                </c:pt>
                <c:pt idx="754">
                  <c:v>12.566666666666666</c:v>
                </c:pt>
                <c:pt idx="755">
                  <c:v>12.583333333333334</c:v>
                </c:pt>
                <c:pt idx="756">
                  <c:v>12.6</c:v>
                </c:pt>
                <c:pt idx="757">
                  <c:v>12.616666666666667</c:v>
                </c:pt>
                <c:pt idx="758">
                  <c:v>12.633333333333333</c:v>
                </c:pt>
                <c:pt idx="759">
                  <c:v>12.65</c:v>
                </c:pt>
                <c:pt idx="760">
                  <c:v>12.666666666666666</c:v>
                </c:pt>
                <c:pt idx="761">
                  <c:v>12.683333333333334</c:v>
                </c:pt>
                <c:pt idx="762">
                  <c:v>12.7</c:v>
                </c:pt>
                <c:pt idx="763">
                  <c:v>12.716666666666667</c:v>
                </c:pt>
                <c:pt idx="764">
                  <c:v>12.733333333333333</c:v>
                </c:pt>
                <c:pt idx="765">
                  <c:v>12.75</c:v>
                </c:pt>
                <c:pt idx="766">
                  <c:v>12.766666666666667</c:v>
                </c:pt>
                <c:pt idx="767">
                  <c:v>12.783333333333333</c:v>
                </c:pt>
                <c:pt idx="768">
                  <c:v>12.8</c:v>
                </c:pt>
                <c:pt idx="769">
                  <c:v>12.816666666666666</c:v>
                </c:pt>
                <c:pt idx="770">
                  <c:v>12.833333333333334</c:v>
                </c:pt>
                <c:pt idx="771">
                  <c:v>12.85</c:v>
                </c:pt>
                <c:pt idx="772">
                  <c:v>12.866666666666667</c:v>
                </c:pt>
                <c:pt idx="773">
                  <c:v>12.883333333333333</c:v>
                </c:pt>
                <c:pt idx="774">
                  <c:v>12.9</c:v>
                </c:pt>
                <c:pt idx="775">
                  <c:v>12.916666666666666</c:v>
                </c:pt>
                <c:pt idx="776">
                  <c:v>12.933333333333334</c:v>
                </c:pt>
                <c:pt idx="777">
                  <c:v>12.95</c:v>
                </c:pt>
                <c:pt idx="778">
                  <c:v>12.966666666666667</c:v>
                </c:pt>
                <c:pt idx="779">
                  <c:v>12.983333333333333</c:v>
                </c:pt>
                <c:pt idx="780">
                  <c:v>13</c:v>
                </c:pt>
                <c:pt idx="781">
                  <c:v>13.016666666666667</c:v>
                </c:pt>
                <c:pt idx="782">
                  <c:v>13.033333333333333</c:v>
                </c:pt>
                <c:pt idx="783">
                  <c:v>13.05</c:v>
                </c:pt>
                <c:pt idx="784">
                  <c:v>13.066666666666666</c:v>
                </c:pt>
                <c:pt idx="785">
                  <c:v>13.083333333333334</c:v>
                </c:pt>
                <c:pt idx="786">
                  <c:v>13.1</c:v>
                </c:pt>
                <c:pt idx="787">
                  <c:v>13.116666666666667</c:v>
                </c:pt>
                <c:pt idx="788">
                  <c:v>13.133333333333333</c:v>
                </c:pt>
                <c:pt idx="789">
                  <c:v>13.15</c:v>
                </c:pt>
                <c:pt idx="790">
                  <c:v>13.166666666666666</c:v>
                </c:pt>
                <c:pt idx="791">
                  <c:v>13.183333333333334</c:v>
                </c:pt>
                <c:pt idx="792">
                  <c:v>13.2</c:v>
                </c:pt>
                <c:pt idx="793">
                  <c:v>13.216666666666667</c:v>
                </c:pt>
                <c:pt idx="794">
                  <c:v>13.233333333333333</c:v>
                </c:pt>
                <c:pt idx="795">
                  <c:v>13.25</c:v>
                </c:pt>
                <c:pt idx="796">
                  <c:v>13.266666666666667</c:v>
                </c:pt>
                <c:pt idx="797">
                  <c:v>13.283333333333333</c:v>
                </c:pt>
                <c:pt idx="798">
                  <c:v>13.3</c:v>
                </c:pt>
                <c:pt idx="799">
                  <c:v>13.316666666666666</c:v>
                </c:pt>
                <c:pt idx="800">
                  <c:v>13.333333333333334</c:v>
                </c:pt>
                <c:pt idx="801">
                  <c:v>13.35</c:v>
                </c:pt>
                <c:pt idx="802">
                  <c:v>13.366666666666667</c:v>
                </c:pt>
                <c:pt idx="803">
                  <c:v>13.383333333333333</c:v>
                </c:pt>
                <c:pt idx="804">
                  <c:v>13.4</c:v>
                </c:pt>
                <c:pt idx="805">
                  <c:v>13.416666666666666</c:v>
                </c:pt>
                <c:pt idx="806">
                  <c:v>13.433333333333334</c:v>
                </c:pt>
                <c:pt idx="807">
                  <c:v>13.45</c:v>
                </c:pt>
                <c:pt idx="808">
                  <c:v>13.466666666666667</c:v>
                </c:pt>
                <c:pt idx="809">
                  <c:v>13.483333333333333</c:v>
                </c:pt>
                <c:pt idx="810">
                  <c:v>13.5</c:v>
                </c:pt>
                <c:pt idx="811">
                  <c:v>13.516666666666667</c:v>
                </c:pt>
                <c:pt idx="812">
                  <c:v>13.533333333333333</c:v>
                </c:pt>
                <c:pt idx="813">
                  <c:v>13.55</c:v>
                </c:pt>
                <c:pt idx="814">
                  <c:v>13.566666666666666</c:v>
                </c:pt>
                <c:pt idx="815">
                  <c:v>13.583333333333334</c:v>
                </c:pt>
                <c:pt idx="816">
                  <c:v>13.6</c:v>
                </c:pt>
                <c:pt idx="817">
                  <c:v>13.616666666666667</c:v>
                </c:pt>
                <c:pt idx="818">
                  <c:v>13.633333333333333</c:v>
                </c:pt>
                <c:pt idx="819">
                  <c:v>13.65</c:v>
                </c:pt>
                <c:pt idx="820">
                  <c:v>13.666666666666666</c:v>
                </c:pt>
                <c:pt idx="821">
                  <c:v>13.683333333333334</c:v>
                </c:pt>
                <c:pt idx="822">
                  <c:v>13.7</c:v>
                </c:pt>
                <c:pt idx="823">
                  <c:v>13.716666666666667</c:v>
                </c:pt>
                <c:pt idx="824">
                  <c:v>13.733333333333333</c:v>
                </c:pt>
                <c:pt idx="825">
                  <c:v>13.75</c:v>
                </c:pt>
                <c:pt idx="826">
                  <c:v>13.766666666666667</c:v>
                </c:pt>
                <c:pt idx="827">
                  <c:v>13.783333333333333</c:v>
                </c:pt>
                <c:pt idx="828">
                  <c:v>13.8</c:v>
                </c:pt>
                <c:pt idx="829">
                  <c:v>13.816666666666666</c:v>
                </c:pt>
                <c:pt idx="830">
                  <c:v>13.833333333333334</c:v>
                </c:pt>
                <c:pt idx="831">
                  <c:v>13.85</c:v>
                </c:pt>
                <c:pt idx="832">
                  <c:v>13.866666666666667</c:v>
                </c:pt>
                <c:pt idx="833">
                  <c:v>13.883333333333333</c:v>
                </c:pt>
                <c:pt idx="834">
                  <c:v>13.9</c:v>
                </c:pt>
                <c:pt idx="835">
                  <c:v>13.916666666666666</c:v>
                </c:pt>
                <c:pt idx="836">
                  <c:v>13.933333333333334</c:v>
                </c:pt>
                <c:pt idx="837">
                  <c:v>13.95</c:v>
                </c:pt>
                <c:pt idx="838">
                  <c:v>13.966666666666667</c:v>
                </c:pt>
                <c:pt idx="839">
                  <c:v>13.983333333333333</c:v>
                </c:pt>
                <c:pt idx="840">
                  <c:v>14</c:v>
                </c:pt>
                <c:pt idx="841">
                  <c:v>14.016666666666667</c:v>
                </c:pt>
                <c:pt idx="842">
                  <c:v>14.033333333333333</c:v>
                </c:pt>
                <c:pt idx="843">
                  <c:v>14.05</c:v>
                </c:pt>
                <c:pt idx="844">
                  <c:v>14.066666666666666</c:v>
                </c:pt>
                <c:pt idx="845">
                  <c:v>14.083333333333334</c:v>
                </c:pt>
                <c:pt idx="846">
                  <c:v>14.1</c:v>
                </c:pt>
                <c:pt idx="847">
                  <c:v>14.116666666666667</c:v>
                </c:pt>
                <c:pt idx="848">
                  <c:v>14.133333333333333</c:v>
                </c:pt>
                <c:pt idx="849">
                  <c:v>14.15</c:v>
                </c:pt>
                <c:pt idx="850">
                  <c:v>14.166666666666666</c:v>
                </c:pt>
                <c:pt idx="851">
                  <c:v>14.183333333333334</c:v>
                </c:pt>
                <c:pt idx="852">
                  <c:v>14.2</c:v>
                </c:pt>
                <c:pt idx="853">
                  <c:v>14.216666666666667</c:v>
                </c:pt>
                <c:pt idx="854">
                  <c:v>14.233333333333333</c:v>
                </c:pt>
                <c:pt idx="855">
                  <c:v>14.25</c:v>
                </c:pt>
                <c:pt idx="856">
                  <c:v>14.266666666666667</c:v>
                </c:pt>
                <c:pt idx="857">
                  <c:v>14.283333333333333</c:v>
                </c:pt>
                <c:pt idx="858">
                  <c:v>14.3</c:v>
                </c:pt>
                <c:pt idx="859">
                  <c:v>14.316666666666666</c:v>
                </c:pt>
                <c:pt idx="860">
                  <c:v>14.333333333333334</c:v>
                </c:pt>
                <c:pt idx="861">
                  <c:v>14.35</c:v>
                </c:pt>
                <c:pt idx="862">
                  <c:v>14.366666666666667</c:v>
                </c:pt>
                <c:pt idx="863">
                  <c:v>14.383333333333333</c:v>
                </c:pt>
                <c:pt idx="864">
                  <c:v>14.4</c:v>
                </c:pt>
                <c:pt idx="865">
                  <c:v>14.416666666666666</c:v>
                </c:pt>
                <c:pt idx="866">
                  <c:v>14.433333333333334</c:v>
                </c:pt>
                <c:pt idx="867">
                  <c:v>14.45</c:v>
                </c:pt>
                <c:pt idx="868">
                  <c:v>14.466666666666667</c:v>
                </c:pt>
                <c:pt idx="869">
                  <c:v>14.483333333333333</c:v>
                </c:pt>
                <c:pt idx="870">
                  <c:v>14.5</c:v>
                </c:pt>
                <c:pt idx="871">
                  <c:v>14.516666666666667</c:v>
                </c:pt>
                <c:pt idx="872">
                  <c:v>14.533333333333333</c:v>
                </c:pt>
                <c:pt idx="873">
                  <c:v>14.55</c:v>
                </c:pt>
                <c:pt idx="874">
                  <c:v>14.566666666666666</c:v>
                </c:pt>
                <c:pt idx="875">
                  <c:v>14.583333333333334</c:v>
                </c:pt>
                <c:pt idx="876">
                  <c:v>14.6</c:v>
                </c:pt>
                <c:pt idx="877">
                  <c:v>14.616666666666667</c:v>
                </c:pt>
                <c:pt idx="878">
                  <c:v>14.633333333333333</c:v>
                </c:pt>
                <c:pt idx="879">
                  <c:v>14.65</c:v>
                </c:pt>
                <c:pt idx="880">
                  <c:v>14.666666666666666</c:v>
                </c:pt>
                <c:pt idx="881">
                  <c:v>14.683333333333334</c:v>
                </c:pt>
                <c:pt idx="882">
                  <c:v>14.7</c:v>
                </c:pt>
                <c:pt idx="883">
                  <c:v>14.716666666666667</c:v>
                </c:pt>
                <c:pt idx="884">
                  <c:v>14.733333333333333</c:v>
                </c:pt>
                <c:pt idx="885">
                  <c:v>14.75</c:v>
                </c:pt>
                <c:pt idx="886">
                  <c:v>14.766666666666667</c:v>
                </c:pt>
                <c:pt idx="887">
                  <c:v>14.783333333333333</c:v>
                </c:pt>
                <c:pt idx="888">
                  <c:v>14.8</c:v>
                </c:pt>
                <c:pt idx="889">
                  <c:v>14.816666666666666</c:v>
                </c:pt>
                <c:pt idx="890">
                  <c:v>14.833333333333334</c:v>
                </c:pt>
                <c:pt idx="891">
                  <c:v>14.85</c:v>
                </c:pt>
                <c:pt idx="892">
                  <c:v>14.866666666666667</c:v>
                </c:pt>
                <c:pt idx="893">
                  <c:v>14.883333333333333</c:v>
                </c:pt>
                <c:pt idx="894">
                  <c:v>14.9</c:v>
                </c:pt>
                <c:pt idx="895">
                  <c:v>14.916666666666666</c:v>
                </c:pt>
                <c:pt idx="896">
                  <c:v>14.933333333333334</c:v>
                </c:pt>
                <c:pt idx="897">
                  <c:v>14.95</c:v>
                </c:pt>
                <c:pt idx="898">
                  <c:v>14.966666666666667</c:v>
                </c:pt>
                <c:pt idx="899">
                  <c:v>14.983333333333333</c:v>
                </c:pt>
                <c:pt idx="900">
                  <c:v>15</c:v>
                </c:pt>
                <c:pt idx="901">
                  <c:v>15.016666666666667</c:v>
                </c:pt>
                <c:pt idx="902">
                  <c:v>15.033333333333333</c:v>
                </c:pt>
                <c:pt idx="903">
                  <c:v>15.05</c:v>
                </c:pt>
                <c:pt idx="904">
                  <c:v>15.066666666666666</c:v>
                </c:pt>
                <c:pt idx="905">
                  <c:v>15.083333333333334</c:v>
                </c:pt>
                <c:pt idx="906">
                  <c:v>15.1</c:v>
                </c:pt>
                <c:pt idx="907">
                  <c:v>15.116666666666667</c:v>
                </c:pt>
                <c:pt idx="908">
                  <c:v>15.133333333333333</c:v>
                </c:pt>
                <c:pt idx="909">
                  <c:v>15.15</c:v>
                </c:pt>
                <c:pt idx="910">
                  <c:v>15.166666666666666</c:v>
                </c:pt>
                <c:pt idx="911">
                  <c:v>15.183333333333334</c:v>
                </c:pt>
                <c:pt idx="912">
                  <c:v>15.2</c:v>
                </c:pt>
                <c:pt idx="913">
                  <c:v>15.216666666666667</c:v>
                </c:pt>
                <c:pt idx="914">
                  <c:v>15.233333333333333</c:v>
                </c:pt>
                <c:pt idx="915">
                  <c:v>15.25</c:v>
                </c:pt>
                <c:pt idx="916">
                  <c:v>15.266666666666667</c:v>
                </c:pt>
                <c:pt idx="917">
                  <c:v>15.283333333333333</c:v>
                </c:pt>
                <c:pt idx="918">
                  <c:v>15.3</c:v>
                </c:pt>
                <c:pt idx="919">
                  <c:v>15.316666666666666</c:v>
                </c:pt>
                <c:pt idx="920">
                  <c:v>15.333333333333334</c:v>
                </c:pt>
                <c:pt idx="921">
                  <c:v>15.35</c:v>
                </c:pt>
                <c:pt idx="922">
                  <c:v>15.366666666666667</c:v>
                </c:pt>
                <c:pt idx="923">
                  <c:v>15.383333333333333</c:v>
                </c:pt>
                <c:pt idx="924">
                  <c:v>15.4</c:v>
                </c:pt>
                <c:pt idx="925">
                  <c:v>15.416666666666666</c:v>
                </c:pt>
                <c:pt idx="926">
                  <c:v>15.433333333333334</c:v>
                </c:pt>
                <c:pt idx="927">
                  <c:v>15.45</c:v>
                </c:pt>
                <c:pt idx="928">
                  <c:v>15.466666666666667</c:v>
                </c:pt>
                <c:pt idx="929">
                  <c:v>15.483333333333333</c:v>
                </c:pt>
                <c:pt idx="930">
                  <c:v>15.5</c:v>
                </c:pt>
                <c:pt idx="931">
                  <c:v>15.516666666666667</c:v>
                </c:pt>
                <c:pt idx="932">
                  <c:v>15.533333333333333</c:v>
                </c:pt>
                <c:pt idx="933">
                  <c:v>15.55</c:v>
                </c:pt>
                <c:pt idx="934">
                  <c:v>15.566666666666666</c:v>
                </c:pt>
                <c:pt idx="935">
                  <c:v>15.583333333333334</c:v>
                </c:pt>
                <c:pt idx="936">
                  <c:v>15.6</c:v>
                </c:pt>
                <c:pt idx="937">
                  <c:v>15.616666666666667</c:v>
                </c:pt>
                <c:pt idx="938">
                  <c:v>15.633333333333333</c:v>
                </c:pt>
                <c:pt idx="939">
                  <c:v>15.65</c:v>
                </c:pt>
                <c:pt idx="940">
                  <c:v>15.666666666666666</c:v>
                </c:pt>
                <c:pt idx="941">
                  <c:v>15.683333333333334</c:v>
                </c:pt>
                <c:pt idx="942">
                  <c:v>15.7</c:v>
                </c:pt>
                <c:pt idx="943">
                  <c:v>15.716666666666667</c:v>
                </c:pt>
                <c:pt idx="944">
                  <c:v>15.733333333333333</c:v>
                </c:pt>
                <c:pt idx="945">
                  <c:v>15.75</c:v>
                </c:pt>
                <c:pt idx="946">
                  <c:v>15.766666666666667</c:v>
                </c:pt>
                <c:pt idx="947">
                  <c:v>15.783333333333333</c:v>
                </c:pt>
                <c:pt idx="948">
                  <c:v>15.8</c:v>
                </c:pt>
                <c:pt idx="949">
                  <c:v>15.816666666666666</c:v>
                </c:pt>
                <c:pt idx="950">
                  <c:v>15.833333333333334</c:v>
                </c:pt>
                <c:pt idx="951">
                  <c:v>15.85</c:v>
                </c:pt>
                <c:pt idx="952">
                  <c:v>15.866666666666667</c:v>
                </c:pt>
                <c:pt idx="953">
                  <c:v>15.883333333333333</c:v>
                </c:pt>
                <c:pt idx="954">
                  <c:v>15.9</c:v>
                </c:pt>
                <c:pt idx="955">
                  <c:v>15.916666666666666</c:v>
                </c:pt>
                <c:pt idx="956">
                  <c:v>15.933333333333334</c:v>
                </c:pt>
                <c:pt idx="957">
                  <c:v>15.95</c:v>
                </c:pt>
                <c:pt idx="958">
                  <c:v>15.966666666666667</c:v>
                </c:pt>
                <c:pt idx="959">
                  <c:v>15.983333333333333</c:v>
                </c:pt>
                <c:pt idx="960">
                  <c:v>16</c:v>
                </c:pt>
                <c:pt idx="961">
                  <c:v>16.016666666666666</c:v>
                </c:pt>
                <c:pt idx="962">
                  <c:v>16.033333333333335</c:v>
                </c:pt>
                <c:pt idx="963">
                  <c:v>16.05</c:v>
                </c:pt>
                <c:pt idx="964">
                  <c:v>16.066666666666666</c:v>
                </c:pt>
                <c:pt idx="965">
                  <c:v>16.083333333333332</c:v>
                </c:pt>
                <c:pt idx="966">
                  <c:v>16.100000000000001</c:v>
                </c:pt>
                <c:pt idx="967">
                  <c:v>16.116666666666667</c:v>
                </c:pt>
                <c:pt idx="968">
                  <c:v>16.133333333333333</c:v>
                </c:pt>
                <c:pt idx="969">
                  <c:v>16.149999999999999</c:v>
                </c:pt>
                <c:pt idx="970">
                  <c:v>16.166666666666668</c:v>
                </c:pt>
                <c:pt idx="971">
                  <c:v>16.183333333333334</c:v>
                </c:pt>
                <c:pt idx="972">
                  <c:v>16.2</c:v>
                </c:pt>
                <c:pt idx="973">
                  <c:v>16.216666666666665</c:v>
                </c:pt>
                <c:pt idx="974">
                  <c:v>16.233333333333334</c:v>
                </c:pt>
                <c:pt idx="975">
                  <c:v>16.25</c:v>
                </c:pt>
                <c:pt idx="976">
                  <c:v>16.266666666666666</c:v>
                </c:pt>
                <c:pt idx="977">
                  <c:v>16.283333333333335</c:v>
                </c:pt>
                <c:pt idx="978">
                  <c:v>16.3</c:v>
                </c:pt>
                <c:pt idx="979">
                  <c:v>16.316666666666666</c:v>
                </c:pt>
                <c:pt idx="980">
                  <c:v>16.333333333333332</c:v>
                </c:pt>
                <c:pt idx="981">
                  <c:v>16.350000000000001</c:v>
                </c:pt>
                <c:pt idx="982">
                  <c:v>16.366666666666667</c:v>
                </c:pt>
                <c:pt idx="983">
                  <c:v>16.383333333333333</c:v>
                </c:pt>
                <c:pt idx="984">
                  <c:v>16.399999999999999</c:v>
                </c:pt>
                <c:pt idx="985">
                  <c:v>16.416666666666668</c:v>
                </c:pt>
                <c:pt idx="986">
                  <c:v>16.433333333333334</c:v>
                </c:pt>
                <c:pt idx="987">
                  <c:v>16.45</c:v>
                </c:pt>
                <c:pt idx="988">
                  <c:v>16.466666666666665</c:v>
                </c:pt>
                <c:pt idx="989">
                  <c:v>16.483333333333334</c:v>
                </c:pt>
                <c:pt idx="990">
                  <c:v>16.5</c:v>
                </c:pt>
                <c:pt idx="991">
                  <c:v>16.516666666666666</c:v>
                </c:pt>
                <c:pt idx="992">
                  <c:v>16.533333333333335</c:v>
                </c:pt>
                <c:pt idx="993">
                  <c:v>16.55</c:v>
                </c:pt>
                <c:pt idx="994">
                  <c:v>16.566666666666666</c:v>
                </c:pt>
                <c:pt idx="995">
                  <c:v>16.583333333333332</c:v>
                </c:pt>
                <c:pt idx="996">
                  <c:v>16.600000000000001</c:v>
                </c:pt>
                <c:pt idx="997">
                  <c:v>16.616666666666667</c:v>
                </c:pt>
                <c:pt idx="998">
                  <c:v>16.633333333333333</c:v>
                </c:pt>
                <c:pt idx="999">
                  <c:v>16.649999999999999</c:v>
                </c:pt>
                <c:pt idx="1000">
                  <c:v>16.666666666666668</c:v>
                </c:pt>
                <c:pt idx="1001">
                  <c:v>16.683333333333334</c:v>
                </c:pt>
                <c:pt idx="1002">
                  <c:v>16.7</c:v>
                </c:pt>
                <c:pt idx="1003">
                  <c:v>16.716666666666665</c:v>
                </c:pt>
                <c:pt idx="1004">
                  <c:v>16.733333333333334</c:v>
                </c:pt>
                <c:pt idx="1005">
                  <c:v>16.75</c:v>
                </c:pt>
                <c:pt idx="1006">
                  <c:v>16.766666666666666</c:v>
                </c:pt>
                <c:pt idx="1007">
                  <c:v>16.783333333333335</c:v>
                </c:pt>
                <c:pt idx="1008">
                  <c:v>16.8</c:v>
                </c:pt>
                <c:pt idx="1009">
                  <c:v>16.816666666666666</c:v>
                </c:pt>
                <c:pt idx="1010">
                  <c:v>16.833333333333332</c:v>
                </c:pt>
                <c:pt idx="1011">
                  <c:v>16.850000000000001</c:v>
                </c:pt>
                <c:pt idx="1012">
                  <c:v>16.866666666666667</c:v>
                </c:pt>
                <c:pt idx="1013">
                  <c:v>16.883333333333333</c:v>
                </c:pt>
                <c:pt idx="1014">
                  <c:v>16.899999999999999</c:v>
                </c:pt>
                <c:pt idx="1015">
                  <c:v>16.916666666666668</c:v>
                </c:pt>
                <c:pt idx="1016">
                  <c:v>16.933333333333334</c:v>
                </c:pt>
                <c:pt idx="1017">
                  <c:v>16.95</c:v>
                </c:pt>
                <c:pt idx="1018">
                  <c:v>16.966666666666665</c:v>
                </c:pt>
                <c:pt idx="1019">
                  <c:v>16.983333333333334</c:v>
                </c:pt>
                <c:pt idx="1020">
                  <c:v>17</c:v>
                </c:pt>
                <c:pt idx="1021">
                  <c:v>17.016666666666666</c:v>
                </c:pt>
                <c:pt idx="1022">
                  <c:v>17.033333333333335</c:v>
                </c:pt>
                <c:pt idx="1023">
                  <c:v>17.05</c:v>
                </c:pt>
                <c:pt idx="1024">
                  <c:v>17.066666666666666</c:v>
                </c:pt>
                <c:pt idx="1025">
                  <c:v>17.083333333333332</c:v>
                </c:pt>
                <c:pt idx="1026">
                  <c:v>17.100000000000001</c:v>
                </c:pt>
                <c:pt idx="1027">
                  <c:v>17.116666666666667</c:v>
                </c:pt>
                <c:pt idx="1028">
                  <c:v>17.133333333333333</c:v>
                </c:pt>
                <c:pt idx="1029">
                  <c:v>17.149999999999999</c:v>
                </c:pt>
                <c:pt idx="1030">
                  <c:v>17.166666666666668</c:v>
                </c:pt>
                <c:pt idx="1031">
                  <c:v>17.183333333333334</c:v>
                </c:pt>
                <c:pt idx="1032">
                  <c:v>17.2</c:v>
                </c:pt>
                <c:pt idx="1033">
                  <c:v>17.216666666666665</c:v>
                </c:pt>
                <c:pt idx="1034">
                  <c:v>17.233333333333334</c:v>
                </c:pt>
                <c:pt idx="1035">
                  <c:v>17.25</c:v>
                </c:pt>
                <c:pt idx="1036">
                  <c:v>17.266666666666666</c:v>
                </c:pt>
                <c:pt idx="1037">
                  <c:v>17.283333333333335</c:v>
                </c:pt>
                <c:pt idx="1038">
                  <c:v>17.3</c:v>
                </c:pt>
                <c:pt idx="1039">
                  <c:v>17.316666666666666</c:v>
                </c:pt>
                <c:pt idx="1040">
                  <c:v>17.333333333333332</c:v>
                </c:pt>
                <c:pt idx="1041">
                  <c:v>17.350000000000001</c:v>
                </c:pt>
                <c:pt idx="1042">
                  <c:v>17.366666666666667</c:v>
                </c:pt>
                <c:pt idx="1043">
                  <c:v>17.383333333333333</c:v>
                </c:pt>
                <c:pt idx="1044">
                  <c:v>17.399999999999999</c:v>
                </c:pt>
                <c:pt idx="1045">
                  <c:v>17.416666666666668</c:v>
                </c:pt>
                <c:pt idx="1046">
                  <c:v>17.433333333333334</c:v>
                </c:pt>
                <c:pt idx="1047">
                  <c:v>17.45</c:v>
                </c:pt>
                <c:pt idx="1048">
                  <c:v>17.466666666666665</c:v>
                </c:pt>
                <c:pt idx="1049">
                  <c:v>17.483333333333334</c:v>
                </c:pt>
                <c:pt idx="1050">
                  <c:v>17.5</c:v>
                </c:pt>
                <c:pt idx="1051">
                  <c:v>17.516666666666666</c:v>
                </c:pt>
                <c:pt idx="1052">
                  <c:v>17.533333333333335</c:v>
                </c:pt>
                <c:pt idx="1053">
                  <c:v>17.55</c:v>
                </c:pt>
                <c:pt idx="1054">
                  <c:v>17.566666666666666</c:v>
                </c:pt>
                <c:pt idx="1055">
                  <c:v>17.583333333333332</c:v>
                </c:pt>
                <c:pt idx="1056">
                  <c:v>17.600000000000001</c:v>
                </c:pt>
                <c:pt idx="1057">
                  <c:v>17.616666666666667</c:v>
                </c:pt>
                <c:pt idx="1058">
                  <c:v>17.633333333333333</c:v>
                </c:pt>
                <c:pt idx="1059">
                  <c:v>17.649999999999999</c:v>
                </c:pt>
                <c:pt idx="1060">
                  <c:v>17.666666666666668</c:v>
                </c:pt>
                <c:pt idx="1061">
                  <c:v>17.683333333333334</c:v>
                </c:pt>
                <c:pt idx="1062">
                  <c:v>17.7</c:v>
                </c:pt>
                <c:pt idx="1063">
                  <c:v>17.716666666666665</c:v>
                </c:pt>
                <c:pt idx="1064">
                  <c:v>17.733333333333334</c:v>
                </c:pt>
                <c:pt idx="1065">
                  <c:v>17.75</c:v>
                </c:pt>
                <c:pt idx="1066">
                  <c:v>17.766666666666666</c:v>
                </c:pt>
                <c:pt idx="1067">
                  <c:v>17.783333333333335</c:v>
                </c:pt>
                <c:pt idx="1068">
                  <c:v>17.8</c:v>
                </c:pt>
                <c:pt idx="1069">
                  <c:v>17.816666666666666</c:v>
                </c:pt>
                <c:pt idx="1070">
                  <c:v>17.833333333333332</c:v>
                </c:pt>
                <c:pt idx="1071">
                  <c:v>17.850000000000001</c:v>
                </c:pt>
                <c:pt idx="1072">
                  <c:v>17.866666666666667</c:v>
                </c:pt>
                <c:pt idx="1073">
                  <c:v>17.883333333333333</c:v>
                </c:pt>
                <c:pt idx="1074">
                  <c:v>17.899999999999999</c:v>
                </c:pt>
                <c:pt idx="1075">
                  <c:v>17.916666666666668</c:v>
                </c:pt>
                <c:pt idx="1076">
                  <c:v>17.933333333333334</c:v>
                </c:pt>
                <c:pt idx="1077">
                  <c:v>17.95</c:v>
                </c:pt>
                <c:pt idx="1078">
                  <c:v>17.966666666666665</c:v>
                </c:pt>
                <c:pt idx="1079">
                  <c:v>17.983333333333334</c:v>
                </c:pt>
                <c:pt idx="1080">
                  <c:v>18</c:v>
                </c:pt>
                <c:pt idx="1081">
                  <c:v>18.016666666666666</c:v>
                </c:pt>
                <c:pt idx="1082">
                  <c:v>18.033333333333335</c:v>
                </c:pt>
                <c:pt idx="1083">
                  <c:v>18.05</c:v>
                </c:pt>
                <c:pt idx="1084">
                  <c:v>18.066666666666666</c:v>
                </c:pt>
                <c:pt idx="1085">
                  <c:v>18.083333333333332</c:v>
                </c:pt>
                <c:pt idx="1086">
                  <c:v>18.100000000000001</c:v>
                </c:pt>
                <c:pt idx="1087">
                  <c:v>18.116666666666667</c:v>
                </c:pt>
                <c:pt idx="1088">
                  <c:v>18.133333333333333</c:v>
                </c:pt>
                <c:pt idx="1089">
                  <c:v>18.149999999999999</c:v>
                </c:pt>
                <c:pt idx="1090">
                  <c:v>18.166666666666668</c:v>
                </c:pt>
                <c:pt idx="1091">
                  <c:v>18.183333333333334</c:v>
                </c:pt>
                <c:pt idx="1092">
                  <c:v>18.2</c:v>
                </c:pt>
                <c:pt idx="1093">
                  <c:v>18.216666666666665</c:v>
                </c:pt>
                <c:pt idx="1094">
                  <c:v>18.233333333333334</c:v>
                </c:pt>
                <c:pt idx="1095">
                  <c:v>18.25</c:v>
                </c:pt>
                <c:pt idx="1096">
                  <c:v>18.266666666666666</c:v>
                </c:pt>
                <c:pt idx="1097">
                  <c:v>18.283333333333335</c:v>
                </c:pt>
                <c:pt idx="1098">
                  <c:v>18.3</c:v>
                </c:pt>
                <c:pt idx="1099">
                  <c:v>18.316666666666666</c:v>
                </c:pt>
                <c:pt idx="1100">
                  <c:v>18.333333333333332</c:v>
                </c:pt>
                <c:pt idx="1101">
                  <c:v>18.350000000000001</c:v>
                </c:pt>
                <c:pt idx="1102">
                  <c:v>18.366666666666667</c:v>
                </c:pt>
                <c:pt idx="1103">
                  <c:v>18.383333333333333</c:v>
                </c:pt>
                <c:pt idx="1104">
                  <c:v>18.399999999999999</c:v>
                </c:pt>
                <c:pt idx="1105">
                  <c:v>18.416666666666668</c:v>
                </c:pt>
                <c:pt idx="1106">
                  <c:v>18.433333333333334</c:v>
                </c:pt>
                <c:pt idx="1107">
                  <c:v>18.45</c:v>
                </c:pt>
                <c:pt idx="1108">
                  <c:v>18.466666666666665</c:v>
                </c:pt>
                <c:pt idx="1109">
                  <c:v>18.483333333333334</c:v>
                </c:pt>
                <c:pt idx="1110">
                  <c:v>18.5</c:v>
                </c:pt>
                <c:pt idx="1111">
                  <c:v>18.516666666666666</c:v>
                </c:pt>
                <c:pt idx="1112">
                  <c:v>18.533333333333335</c:v>
                </c:pt>
                <c:pt idx="1113">
                  <c:v>18.55</c:v>
                </c:pt>
                <c:pt idx="1114">
                  <c:v>18.566666666666666</c:v>
                </c:pt>
                <c:pt idx="1115">
                  <c:v>18.583333333333332</c:v>
                </c:pt>
                <c:pt idx="1116">
                  <c:v>18.600000000000001</c:v>
                </c:pt>
                <c:pt idx="1117">
                  <c:v>18.616666666666667</c:v>
                </c:pt>
                <c:pt idx="1118">
                  <c:v>18.633333333333333</c:v>
                </c:pt>
                <c:pt idx="1119">
                  <c:v>18.649999999999999</c:v>
                </c:pt>
                <c:pt idx="1120">
                  <c:v>18.666666666666668</c:v>
                </c:pt>
                <c:pt idx="1121">
                  <c:v>18.683333333333334</c:v>
                </c:pt>
                <c:pt idx="1122">
                  <c:v>18.7</c:v>
                </c:pt>
                <c:pt idx="1123">
                  <c:v>18.716666666666665</c:v>
                </c:pt>
                <c:pt idx="1124">
                  <c:v>18.733333333333334</c:v>
                </c:pt>
                <c:pt idx="1125">
                  <c:v>18.75</c:v>
                </c:pt>
                <c:pt idx="1126">
                  <c:v>18.766666666666666</c:v>
                </c:pt>
                <c:pt idx="1127">
                  <c:v>18.783333333333335</c:v>
                </c:pt>
                <c:pt idx="1128">
                  <c:v>18.8</c:v>
                </c:pt>
                <c:pt idx="1129">
                  <c:v>18.816666666666666</c:v>
                </c:pt>
                <c:pt idx="1130">
                  <c:v>18.833333333333332</c:v>
                </c:pt>
                <c:pt idx="1131">
                  <c:v>18.850000000000001</c:v>
                </c:pt>
                <c:pt idx="1132">
                  <c:v>18.866666666666667</c:v>
                </c:pt>
                <c:pt idx="1133">
                  <c:v>18.883333333333333</c:v>
                </c:pt>
                <c:pt idx="1134">
                  <c:v>18.899999999999999</c:v>
                </c:pt>
                <c:pt idx="1135">
                  <c:v>18.916666666666668</c:v>
                </c:pt>
                <c:pt idx="1136">
                  <c:v>18.933333333333334</c:v>
                </c:pt>
                <c:pt idx="1137">
                  <c:v>18.95</c:v>
                </c:pt>
                <c:pt idx="1138">
                  <c:v>18.966666666666665</c:v>
                </c:pt>
                <c:pt idx="1139">
                  <c:v>18.983333333333334</c:v>
                </c:pt>
                <c:pt idx="1140">
                  <c:v>19</c:v>
                </c:pt>
                <c:pt idx="1141">
                  <c:v>19.016666666666666</c:v>
                </c:pt>
                <c:pt idx="1142">
                  <c:v>19.033333333333335</c:v>
                </c:pt>
                <c:pt idx="1143">
                  <c:v>19.05</c:v>
                </c:pt>
                <c:pt idx="1144">
                  <c:v>19.066666666666666</c:v>
                </c:pt>
                <c:pt idx="1145">
                  <c:v>19.083333333333332</c:v>
                </c:pt>
                <c:pt idx="1146">
                  <c:v>19.100000000000001</c:v>
                </c:pt>
                <c:pt idx="1147">
                  <c:v>19.116666666666667</c:v>
                </c:pt>
                <c:pt idx="1148">
                  <c:v>19.133333333333333</c:v>
                </c:pt>
                <c:pt idx="1149">
                  <c:v>19.149999999999999</c:v>
                </c:pt>
                <c:pt idx="1150">
                  <c:v>19.166666666666668</c:v>
                </c:pt>
                <c:pt idx="1151">
                  <c:v>19.183333333333334</c:v>
                </c:pt>
                <c:pt idx="1152">
                  <c:v>19.2</c:v>
                </c:pt>
                <c:pt idx="1153">
                  <c:v>19.216666666666665</c:v>
                </c:pt>
                <c:pt idx="1154">
                  <c:v>19.233333333333334</c:v>
                </c:pt>
                <c:pt idx="1155">
                  <c:v>19.25</c:v>
                </c:pt>
                <c:pt idx="1156">
                  <c:v>19.266666666666666</c:v>
                </c:pt>
                <c:pt idx="1157">
                  <c:v>19.283333333333335</c:v>
                </c:pt>
                <c:pt idx="1158">
                  <c:v>19.3</c:v>
                </c:pt>
                <c:pt idx="1159">
                  <c:v>19.316666666666666</c:v>
                </c:pt>
                <c:pt idx="1160">
                  <c:v>19.333333333333332</c:v>
                </c:pt>
                <c:pt idx="1161">
                  <c:v>19.350000000000001</c:v>
                </c:pt>
                <c:pt idx="1162">
                  <c:v>19.366666666666667</c:v>
                </c:pt>
                <c:pt idx="1163">
                  <c:v>19.383333333333333</c:v>
                </c:pt>
                <c:pt idx="1164">
                  <c:v>19.399999999999999</c:v>
                </c:pt>
                <c:pt idx="1165">
                  <c:v>19.416666666666668</c:v>
                </c:pt>
                <c:pt idx="1166">
                  <c:v>19.433333333333334</c:v>
                </c:pt>
                <c:pt idx="1167">
                  <c:v>19.45</c:v>
                </c:pt>
                <c:pt idx="1168">
                  <c:v>19.466666666666665</c:v>
                </c:pt>
                <c:pt idx="1169">
                  <c:v>19.483333333333334</c:v>
                </c:pt>
                <c:pt idx="1170">
                  <c:v>19.5</c:v>
                </c:pt>
                <c:pt idx="1171">
                  <c:v>19.516666666666666</c:v>
                </c:pt>
                <c:pt idx="1172">
                  <c:v>19.533333333333335</c:v>
                </c:pt>
                <c:pt idx="1173">
                  <c:v>19.55</c:v>
                </c:pt>
                <c:pt idx="1174">
                  <c:v>19.566666666666666</c:v>
                </c:pt>
                <c:pt idx="1175">
                  <c:v>19.583333333333332</c:v>
                </c:pt>
                <c:pt idx="1176">
                  <c:v>19.600000000000001</c:v>
                </c:pt>
                <c:pt idx="1177">
                  <c:v>19.616666666666667</c:v>
                </c:pt>
                <c:pt idx="1178">
                  <c:v>19.633333333333333</c:v>
                </c:pt>
                <c:pt idx="1179">
                  <c:v>19.649999999999999</c:v>
                </c:pt>
                <c:pt idx="1180">
                  <c:v>19.666666666666668</c:v>
                </c:pt>
                <c:pt idx="1181">
                  <c:v>19.683333333333334</c:v>
                </c:pt>
                <c:pt idx="1182">
                  <c:v>19.7</c:v>
                </c:pt>
                <c:pt idx="1183">
                  <c:v>19.716666666666665</c:v>
                </c:pt>
                <c:pt idx="1184">
                  <c:v>19.733333333333334</c:v>
                </c:pt>
                <c:pt idx="1185">
                  <c:v>19.75</c:v>
                </c:pt>
                <c:pt idx="1186">
                  <c:v>19.766666666666666</c:v>
                </c:pt>
                <c:pt idx="1187">
                  <c:v>19.783333333333335</c:v>
                </c:pt>
                <c:pt idx="1188">
                  <c:v>19.8</c:v>
                </c:pt>
                <c:pt idx="1189">
                  <c:v>19.816666666666666</c:v>
                </c:pt>
                <c:pt idx="1190">
                  <c:v>19.833333333333332</c:v>
                </c:pt>
                <c:pt idx="1191">
                  <c:v>19.850000000000001</c:v>
                </c:pt>
                <c:pt idx="1192">
                  <c:v>19.866666666666667</c:v>
                </c:pt>
                <c:pt idx="1193">
                  <c:v>19.883333333333333</c:v>
                </c:pt>
                <c:pt idx="1194">
                  <c:v>19.899999999999999</c:v>
                </c:pt>
                <c:pt idx="1195">
                  <c:v>19.916666666666668</c:v>
                </c:pt>
                <c:pt idx="1196">
                  <c:v>19.933333333333334</c:v>
                </c:pt>
                <c:pt idx="1197">
                  <c:v>19.95</c:v>
                </c:pt>
                <c:pt idx="1198">
                  <c:v>19.966666666666665</c:v>
                </c:pt>
                <c:pt idx="1199">
                  <c:v>19.983333333333334</c:v>
                </c:pt>
                <c:pt idx="1200">
                  <c:v>20</c:v>
                </c:pt>
                <c:pt idx="1201">
                  <c:v>20.016666666666666</c:v>
                </c:pt>
                <c:pt idx="1202">
                  <c:v>20.033333333333335</c:v>
                </c:pt>
                <c:pt idx="1203">
                  <c:v>20.05</c:v>
                </c:pt>
                <c:pt idx="1204">
                  <c:v>20.066666666666666</c:v>
                </c:pt>
                <c:pt idx="1205">
                  <c:v>20.083333333333332</c:v>
                </c:pt>
                <c:pt idx="1206">
                  <c:v>20.100000000000001</c:v>
                </c:pt>
                <c:pt idx="1207">
                  <c:v>20.116666666666667</c:v>
                </c:pt>
                <c:pt idx="1208">
                  <c:v>20.133333333333333</c:v>
                </c:pt>
                <c:pt idx="1209">
                  <c:v>20.149999999999999</c:v>
                </c:pt>
                <c:pt idx="1210">
                  <c:v>20.166666666666668</c:v>
                </c:pt>
                <c:pt idx="1211">
                  <c:v>20.183333333333334</c:v>
                </c:pt>
                <c:pt idx="1212">
                  <c:v>20.2</c:v>
                </c:pt>
                <c:pt idx="1213">
                  <c:v>20.216666666666665</c:v>
                </c:pt>
                <c:pt idx="1214">
                  <c:v>20.233333333333334</c:v>
                </c:pt>
                <c:pt idx="1215">
                  <c:v>20.25</c:v>
                </c:pt>
                <c:pt idx="1216">
                  <c:v>20.266666666666666</c:v>
                </c:pt>
                <c:pt idx="1217">
                  <c:v>20.283333333333335</c:v>
                </c:pt>
                <c:pt idx="1218">
                  <c:v>20.3</c:v>
                </c:pt>
                <c:pt idx="1219">
                  <c:v>20.316666666666666</c:v>
                </c:pt>
                <c:pt idx="1220">
                  <c:v>20.333333333333332</c:v>
                </c:pt>
                <c:pt idx="1221">
                  <c:v>20.350000000000001</c:v>
                </c:pt>
                <c:pt idx="1222">
                  <c:v>20.366666666666667</c:v>
                </c:pt>
                <c:pt idx="1223">
                  <c:v>20.383333333333333</c:v>
                </c:pt>
                <c:pt idx="1224">
                  <c:v>20.399999999999999</c:v>
                </c:pt>
                <c:pt idx="1225">
                  <c:v>20.416666666666668</c:v>
                </c:pt>
                <c:pt idx="1226">
                  <c:v>20.433333333333334</c:v>
                </c:pt>
                <c:pt idx="1227">
                  <c:v>20.45</c:v>
                </c:pt>
                <c:pt idx="1228">
                  <c:v>20.466666666666665</c:v>
                </c:pt>
                <c:pt idx="1229">
                  <c:v>20.483333333333334</c:v>
                </c:pt>
                <c:pt idx="1230">
                  <c:v>20.5</c:v>
                </c:pt>
                <c:pt idx="1231">
                  <c:v>20.516666666666666</c:v>
                </c:pt>
                <c:pt idx="1232">
                  <c:v>20.533333333333335</c:v>
                </c:pt>
                <c:pt idx="1233">
                  <c:v>20.55</c:v>
                </c:pt>
                <c:pt idx="1234">
                  <c:v>20.566666666666666</c:v>
                </c:pt>
                <c:pt idx="1235">
                  <c:v>20.583333333333332</c:v>
                </c:pt>
                <c:pt idx="1236">
                  <c:v>20.6</c:v>
                </c:pt>
                <c:pt idx="1237">
                  <c:v>20.616666666666667</c:v>
                </c:pt>
                <c:pt idx="1238">
                  <c:v>20.633333333333333</c:v>
                </c:pt>
                <c:pt idx="1239">
                  <c:v>20.65</c:v>
                </c:pt>
                <c:pt idx="1240">
                  <c:v>20.666666666666668</c:v>
                </c:pt>
                <c:pt idx="1241">
                  <c:v>20.683333333333334</c:v>
                </c:pt>
                <c:pt idx="1242">
                  <c:v>20.7</c:v>
                </c:pt>
                <c:pt idx="1243">
                  <c:v>20.716666666666665</c:v>
                </c:pt>
                <c:pt idx="1244">
                  <c:v>20.733333333333334</c:v>
                </c:pt>
                <c:pt idx="1245">
                  <c:v>20.75</c:v>
                </c:pt>
                <c:pt idx="1246">
                  <c:v>20.766666666666666</c:v>
                </c:pt>
                <c:pt idx="1247">
                  <c:v>20.783333333333335</c:v>
                </c:pt>
                <c:pt idx="1248">
                  <c:v>20.8</c:v>
                </c:pt>
                <c:pt idx="1249">
                  <c:v>20.816666666666666</c:v>
                </c:pt>
                <c:pt idx="1250">
                  <c:v>20.833333333333332</c:v>
                </c:pt>
                <c:pt idx="1251">
                  <c:v>20.85</c:v>
                </c:pt>
                <c:pt idx="1252">
                  <c:v>20.866666666666667</c:v>
                </c:pt>
                <c:pt idx="1253">
                  <c:v>20.883333333333333</c:v>
                </c:pt>
                <c:pt idx="1254">
                  <c:v>20.9</c:v>
                </c:pt>
                <c:pt idx="1255">
                  <c:v>20.916666666666668</c:v>
                </c:pt>
                <c:pt idx="1256">
                  <c:v>20.933333333333334</c:v>
                </c:pt>
                <c:pt idx="1257">
                  <c:v>20.95</c:v>
                </c:pt>
                <c:pt idx="1258">
                  <c:v>20.966666666666665</c:v>
                </c:pt>
                <c:pt idx="1259">
                  <c:v>20.983333333333334</c:v>
                </c:pt>
                <c:pt idx="1260">
                  <c:v>21</c:v>
                </c:pt>
                <c:pt idx="1261">
                  <c:v>21.016666666666666</c:v>
                </c:pt>
                <c:pt idx="1262">
                  <c:v>21.033333333333335</c:v>
                </c:pt>
                <c:pt idx="1263">
                  <c:v>21.05</c:v>
                </c:pt>
                <c:pt idx="1264">
                  <c:v>21.066666666666666</c:v>
                </c:pt>
                <c:pt idx="1265">
                  <c:v>21.083333333333332</c:v>
                </c:pt>
                <c:pt idx="1266">
                  <c:v>21.1</c:v>
                </c:pt>
                <c:pt idx="1267">
                  <c:v>21.116666666666667</c:v>
                </c:pt>
                <c:pt idx="1268">
                  <c:v>21.133333333333333</c:v>
                </c:pt>
                <c:pt idx="1269">
                  <c:v>21.15</c:v>
                </c:pt>
                <c:pt idx="1270">
                  <c:v>21.166666666666668</c:v>
                </c:pt>
                <c:pt idx="1271">
                  <c:v>21.183333333333334</c:v>
                </c:pt>
                <c:pt idx="1272">
                  <c:v>21.2</c:v>
                </c:pt>
                <c:pt idx="1273">
                  <c:v>21.216666666666665</c:v>
                </c:pt>
                <c:pt idx="1274">
                  <c:v>21.233333333333334</c:v>
                </c:pt>
                <c:pt idx="1275">
                  <c:v>21.25</c:v>
                </c:pt>
                <c:pt idx="1276">
                  <c:v>21.266666666666666</c:v>
                </c:pt>
                <c:pt idx="1277">
                  <c:v>21.283333333333335</c:v>
                </c:pt>
                <c:pt idx="1278">
                  <c:v>21.3</c:v>
                </c:pt>
                <c:pt idx="1279">
                  <c:v>21.316666666666666</c:v>
                </c:pt>
                <c:pt idx="1280">
                  <c:v>21.333333333333332</c:v>
                </c:pt>
                <c:pt idx="1281">
                  <c:v>21.35</c:v>
                </c:pt>
                <c:pt idx="1282">
                  <c:v>21.366666666666667</c:v>
                </c:pt>
                <c:pt idx="1283">
                  <c:v>21.383333333333333</c:v>
                </c:pt>
                <c:pt idx="1284">
                  <c:v>21.4</c:v>
                </c:pt>
                <c:pt idx="1285">
                  <c:v>21.416666666666668</c:v>
                </c:pt>
                <c:pt idx="1286">
                  <c:v>21.433333333333334</c:v>
                </c:pt>
                <c:pt idx="1287">
                  <c:v>21.45</c:v>
                </c:pt>
                <c:pt idx="1288">
                  <c:v>21.466666666666665</c:v>
                </c:pt>
                <c:pt idx="1289">
                  <c:v>21.483333333333334</c:v>
                </c:pt>
                <c:pt idx="1290">
                  <c:v>21.5</c:v>
                </c:pt>
                <c:pt idx="1291">
                  <c:v>21.516666666666666</c:v>
                </c:pt>
                <c:pt idx="1292">
                  <c:v>21.533333333333335</c:v>
                </c:pt>
                <c:pt idx="1293">
                  <c:v>21.55</c:v>
                </c:pt>
                <c:pt idx="1294">
                  <c:v>21.566666666666666</c:v>
                </c:pt>
                <c:pt idx="1295">
                  <c:v>21.583333333333332</c:v>
                </c:pt>
                <c:pt idx="1296">
                  <c:v>21.6</c:v>
                </c:pt>
                <c:pt idx="1297">
                  <c:v>21.616666666666667</c:v>
                </c:pt>
                <c:pt idx="1298">
                  <c:v>21.633333333333333</c:v>
                </c:pt>
                <c:pt idx="1299">
                  <c:v>21.65</c:v>
                </c:pt>
                <c:pt idx="1300">
                  <c:v>21.666666666666668</c:v>
                </c:pt>
                <c:pt idx="1301">
                  <c:v>21.683333333333334</c:v>
                </c:pt>
                <c:pt idx="1302">
                  <c:v>21.7</c:v>
                </c:pt>
                <c:pt idx="1303">
                  <c:v>21.716666666666665</c:v>
                </c:pt>
                <c:pt idx="1304">
                  <c:v>21.733333333333334</c:v>
                </c:pt>
                <c:pt idx="1305">
                  <c:v>21.75</c:v>
                </c:pt>
                <c:pt idx="1306">
                  <c:v>21.766666666666666</c:v>
                </c:pt>
                <c:pt idx="1307">
                  <c:v>21.783333333333335</c:v>
                </c:pt>
                <c:pt idx="1308">
                  <c:v>21.8</c:v>
                </c:pt>
                <c:pt idx="1309">
                  <c:v>21.816666666666666</c:v>
                </c:pt>
                <c:pt idx="1310">
                  <c:v>21.833333333333332</c:v>
                </c:pt>
                <c:pt idx="1311">
                  <c:v>21.85</c:v>
                </c:pt>
                <c:pt idx="1312">
                  <c:v>21.866666666666667</c:v>
                </c:pt>
                <c:pt idx="1313">
                  <c:v>21.883333333333333</c:v>
                </c:pt>
                <c:pt idx="1314">
                  <c:v>21.9</c:v>
                </c:pt>
                <c:pt idx="1315">
                  <c:v>21.916666666666668</c:v>
                </c:pt>
                <c:pt idx="1316">
                  <c:v>21.933333333333334</c:v>
                </c:pt>
                <c:pt idx="1317">
                  <c:v>21.95</c:v>
                </c:pt>
                <c:pt idx="1318">
                  <c:v>21.966666666666665</c:v>
                </c:pt>
                <c:pt idx="1319">
                  <c:v>21.983333333333334</c:v>
                </c:pt>
                <c:pt idx="1320">
                  <c:v>22</c:v>
                </c:pt>
                <c:pt idx="1321">
                  <c:v>22.016666666666666</c:v>
                </c:pt>
                <c:pt idx="1322">
                  <c:v>22.033333333333335</c:v>
                </c:pt>
                <c:pt idx="1323">
                  <c:v>22.05</c:v>
                </c:pt>
                <c:pt idx="1324">
                  <c:v>22.066666666666666</c:v>
                </c:pt>
                <c:pt idx="1325">
                  <c:v>22.083333333333332</c:v>
                </c:pt>
                <c:pt idx="1326">
                  <c:v>22.1</c:v>
                </c:pt>
                <c:pt idx="1327">
                  <c:v>22.116666666666667</c:v>
                </c:pt>
                <c:pt idx="1328">
                  <c:v>22.133333333333333</c:v>
                </c:pt>
                <c:pt idx="1329">
                  <c:v>22.15</c:v>
                </c:pt>
                <c:pt idx="1330">
                  <c:v>22.166666666666668</c:v>
                </c:pt>
                <c:pt idx="1331">
                  <c:v>22.183333333333334</c:v>
                </c:pt>
                <c:pt idx="1332">
                  <c:v>22.2</c:v>
                </c:pt>
                <c:pt idx="1333">
                  <c:v>22.216666666666665</c:v>
                </c:pt>
                <c:pt idx="1334">
                  <c:v>22.233333333333334</c:v>
                </c:pt>
                <c:pt idx="1335">
                  <c:v>22.25</c:v>
                </c:pt>
                <c:pt idx="1336">
                  <c:v>22.266666666666666</c:v>
                </c:pt>
                <c:pt idx="1337">
                  <c:v>22.283333333333335</c:v>
                </c:pt>
                <c:pt idx="1338">
                  <c:v>22.3</c:v>
                </c:pt>
                <c:pt idx="1339">
                  <c:v>22.316666666666666</c:v>
                </c:pt>
                <c:pt idx="1340">
                  <c:v>22.333333333333332</c:v>
                </c:pt>
                <c:pt idx="1341">
                  <c:v>22.35</c:v>
                </c:pt>
                <c:pt idx="1342">
                  <c:v>22.366666666666667</c:v>
                </c:pt>
                <c:pt idx="1343">
                  <c:v>22.383333333333333</c:v>
                </c:pt>
                <c:pt idx="1344">
                  <c:v>22.4</c:v>
                </c:pt>
                <c:pt idx="1345">
                  <c:v>22.416666666666668</c:v>
                </c:pt>
                <c:pt idx="1346">
                  <c:v>22.433333333333334</c:v>
                </c:pt>
                <c:pt idx="1347">
                  <c:v>22.45</c:v>
                </c:pt>
                <c:pt idx="1348">
                  <c:v>22.466666666666665</c:v>
                </c:pt>
                <c:pt idx="1349">
                  <c:v>22.483333333333334</c:v>
                </c:pt>
                <c:pt idx="1350">
                  <c:v>22.5</c:v>
                </c:pt>
                <c:pt idx="1351">
                  <c:v>22.516666666666666</c:v>
                </c:pt>
                <c:pt idx="1352">
                  <c:v>22.533333333333335</c:v>
                </c:pt>
                <c:pt idx="1353">
                  <c:v>22.55</c:v>
                </c:pt>
                <c:pt idx="1354">
                  <c:v>22.566666666666666</c:v>
                </c:pt>
                <c:pt idx="1355">
                  <c:v>22.583333333333332</c:v>
                </c:pt>
                <c:pt idx="1356">
                  <c:v>22.6</c:v>
                </c:pt>
                <c:pt idx="1357">
                  <c:v>22.616666666666667</c:v>
                </c:pt>
                <c:pt idx="1358">
                  <c:v>22.633333333333333</c:v>
                </c:pt>
                <c:pt idx="1359">
                  <c:v>22.65</c:v>
                </c:pt>
                <c:pt idx="1360">
                  <c:v>22.666666666666668</c:v>
                </c:pt>
                <c:pt idx="1361">
                  <c:v>22.683333333333334</c:v>
                </c:pt>
                <c:pt idx="1362">
                  <c:v>22.7</c:v>
                </c:pt>
                <c:pt idx="1363">
                  <c:v>22.716666666666665</c:v>
                </c:pt>
                <c:pt idx="1364">
                  <c:v>22.733333333333334</c:v>
                </c:pt>
                <c:pt idx="1365">
                  <c:v>22.75</c:v>
                </c:pt>
                <c:pt idx="1366">
                  <c:v>22.766666666666666</c:v>
                </c:pt>
                <c:pt idx="1367">
                  <c:v>22.783333333333335</c:v>
                </c:pt>
                <c:pt idx="1368">
                  <c:v>22.8</c:v>
                </c:pt>
                <c:pt idx="1369">
                  <c:v>22.816666666666666</c:v>
                </c:pt>
                <c:pt idx="1370">
                  <c:v>22.833333333333332</c:v>
                </c:pt>
                <c:pt idx="1371">
                  <c:v>22.85</c:v>
                </c:pt>
                <c:pt idx="1372">
                  <c:v>22.866666666666667</c:v>
                </c:pt>
                <c:pt idx="1373">
                  <c:v>22.883333333333333</c:v>
                </c:pt>
                <c:pt idx="1374">
                  <c:v>22.9</c:v>
                </c:pt>
                <c:pt idx="1375">
                  <c:v>22.916666666666668</c:v>
                </c:pt>
                <c:pt idx="1376">
                  <c:v>22.933333333333334</c:v>
                </c:pt>
                <c:pt idx="1377">
                  <c:v>22.95</c:v>
                </c:pt>
                <c:pt idx="1378">
                  <c:v>22.966666666666665</c:v>
                </c:pt>
                <c:pt idx="1379">
                  <c:v>22.983333333333334</c:v>
                </c:pt>
                <c:pt idx="1380">
                  <c:v>23</c:v>
                </c:pt>
                <c:pt idx="1381">
                  <c:v>23.016666666666666</c:v>
                </c:pt>
                <c:pt idx="1382">
                  <c:v>23.033333333333335</c:v>
                </c:pt>
                <c:pt idx="1383">
                  <c:v>23.05</c:v>
                </c:pt>
                <c:pt idx="1384">
                  <c:v>23.066666666666666</c:v>
                </c:pt>
                <c:pt idx="1385">
                  <c:v>23.083333333333332</c:v>
                </c:pt>
                <c:pt idx="1386">
                  <c:v>23.1</c:v>
                </c:pt>
                <c:pt idx="1387">
                  <c:v>23.116666666666667</c:v>
                </c:pt>
                <c:pt idx="1388">
                  <c:v>23.133333333333333</c:v>
                </c:pt>
                <c:pt idx="1389">
                  <c:v>23.15</c:v>
                </c:pt>
                <c:pt idx="1390">
                  <c:v>23.166666666666668</c:v>
                </c:pt>
                <c:pt idx="1391">
                  <c:v>23.183333333333334</c:v>
                </c:pt>
                <c:pt idx="1392">
                  <c:v>23.2</c:v>
                </c:pt>
                <c:pt idx="1393">
                  <c:v>23.216666666666665</c:v>
                </c:pt>
                <c:pt idx="1394">
                  <c:v>23.233333333333334</c:v>
                </c:pt>
                <c:pt idx="1395">
                  <c:v>23.25</c:v>
                </c:pt>
                <c:pt idx="1396">
                  <c:v>23.266666666666666</c:v>
                </c:pt>
                <c:pt idx="1397">
                  <c:v>23.283333333333335</c:v>
                </c:pt>
                <c:pt idx="1398">
                  <c:v>23.3</c:v>
                </c:pt>
                <c:pt idx="1399">
                  <c:v>23.316666666666666</c:v>
                </c:pt>
                <c:pt idx="1400">
                  <c:v>23.333333333333332</c:v>
                </c:pt>
                <c:pt idx="1401">
                  <c:v>23.35</c:v>
                </c:pt>
                <c:pt idx="1402">
                  <c:v>23.366666666666667</c:v>
                </c:pt>
                <c:pt idx="1403">
                  <c:v>23.383333333333333</c:v>
                </c:pt>
                <c:pt idx="1404">
                  <c:v>23.4</c:v>
                </c:pt>
                <c:pt idx="1405">
                  <c:v>23.416666666666668</c:v>
                </c:pt>
                <c:pt idx="1406">
                  <c:v>23.433333333333334</c:v>
                </c:pt>
                <c:pt idx="1407">
                  <c:v>23.45</c:v>
                </c:pt>
                <c:pt idx="1408">
                  <c:v>23.466666666666665</c:v>
                </c:pt>
                <c:pt idx="1409">
                  <c:v>23.483333333333334</c:v>
                </c:pt>
                <c:pt idx="1410">
                  <c:v>23.5</c:v>
                </c:pt>
                <c:pt idx="1411">
                  <c:v>23.516666666666666</c:v>
                </c:pt>
                <c:pt idx="1412">
                  <c:v>23.533333333333335</c:v>
                </c:pt>
                <c:pt idx="1413">
                  <c:v>23.55</c:v>
                </c:pt>
                <c:pt idx="1414">
                  <c:v>23.566666666666666</c:v>
                </c:pt>
                <c:pt idx="1415">
                  <c:v>23.583333333333332</c:v>
                </c:pt>
                <c:pt idx="1416">
                  <c:v>23.6</c:v>
                </c:pt>
                <c:pt idx="1417">
                  <c:v>23.616666666666667</c:v>
                </c:pt>
                <c:pt idx="1418">
                  <c:v>23.633333333333333</c:v>
                </c:pt>
                <c:pt idx="1419">
                  <c:v>23.65</c:v>
                </c:pt>
                <c:pt idx="1420">
                  <c:v>23.666666666666668</c:v>
                </c:pt>
                <c:pt idx="1421">
                  <c:v>23.683333333333334</c:v>
                </c:pt>
                <c:pt idx="1422">
                  <c:v>23.7</c:v>
                </c:pt>
                <c:pt idx="1423">
                  <c:v>23.716666666666665</c:v>
                </c:pt>
                <c:pt idx="1424">
                  <c:v>23.733333333333334</c:v>
                </c:pt>
                <c:pt idx="1425">
                  <c:v>23.75</c:v>
                </c:pt>
                <c:pt idx="1426">
                  <c:v>23.766666666666666</c:v>
                </c:pt>
                <c:pt idx="1427">
                  <c:v>23.783333333333335</c:v>
                </c:pt>
                <c:pt idx="1428">
                  <c:v>23.8</c:v>
                </c:pt>
                <c:pt idx="1429">
                  <c:v>23.816666666666666</c:v>
                </c:pt>
                <c:pt idx="1430">
                  <c:v>23.833333333333332</c:v>
                </c:pt>
                <c:pt idx="1431">
                  <c:v>23.85</c:v>
                </c:pt>
                <c:pt idx="1432">
                  <c:v>23.866666666666667</c:v>
                </c:pt>
                <c:pt idx="1433">
                  <c:v>23.883333333333333</c:v>
                </c:pt>
                <c:pt idx="1434">
                  <c:v>23.9</c:v>
                </c:pt>
                <c:pt idx="1435">
                  <c:v>23.916666666666668</c:v>
                </c:pt>
                <c:pt idx="1436">
                  <c:v>23.933333333333334</c:v>
                </c:pt>
                <c:pt idx="1437">
                  <c:v>23.95</c:v>
                </c:pt>
                <c:pt idx="1438">
                  <c:v>23.966666666666665</c:v>
                </c:pt>
                <c:pt idx="1439">
                  <c:v>23.983333333333334</c:v>
                </c:pt>
              </c:numCache>
            </c:numRef>
          </c:cat>
          <c:val>
            <c:numRef>
              <c:f>Swing!$AW$2:$AW$1441</c:f>
              <c:numCache>
                <c:formatCode>General</c:formatCode>
                <c:ptCount val="1440"/>
                <c:pt idx="0">
                  <c:v>151.9756838905773</c:v>
                </c:pt>
                <c:pt idx="1">
                  <c:v>151.7588854827448</c:v>
                </c:pt>
                <c:pt idx="2">
                  <c:v>151.50952978665171</c:v>
                </c:pt>
                <c:pt idx="3">
                  <c:v>151.26397163799683</c:v>
                </c:pt>
                <c:pt idx="4">
                  <c:v>151.02213288293729</c:v>
                </c:pt>
                <c:pt idx="5">
                  <c:v>150.78393752064676</c:v>
                </c:pt>
                <c:pt idx="6">
                  <c:v>150.54931162791266</c:v>
                </c:pt>
                <c:pt idx="7">
                  <c:v>150.31818328693367</c:v>
                </c:pt>
                <c:pt idx="8">
                  <c:v>150.09048251615832</c:v>
                </c:pt>
                <c:pt idx="9">
                  <c:v>149.86614120401435</c:v>
                </c:pt>
                <c:pt idx="10">
                  <c:v>149.64509304538743</c:v>
                </c:pt>
                <c:pt idx="11">
                  <c:v>149.42727348071546</c:v>
                </c:pt>
                <c:pt idx="12">
                  <c:v>149.21261963757229</c:v>
                </c:pt>
                <c:pt idx="13">
                  <c:v>149.00107027462116</c:v>
                </c:pt>
                <c:pt idx="14">
                  <c:v>148.79256572782572</c:v>
                </c:pt>
                <c:pt idx="15">
                  <c:v>148.58704785881216</c:v>
                </c:pt>
                <c:pt idx="16">
                  <c:v>148.38446000528029</c:v>
                </c:pt>
                <c:pt idx="17">
                  <c:v>148.18474693337029</c:v>
                </c:pt>
                <c:pt idx="18">
                  <c:v>147.98785479189263</c:v>
                </c:pt>
                <c:pt idx="19">
                  <c:v>147.79373106833745</c:v>
                </c:pt>
                <c:pt idx="20">
                  <c:v>147.6023245465808</c:v>
                </c:pt>
                <c:pt idx="21">
                  <c:v>147.41358526621218</c:v>
                </c:pt>
                <c:pt idx="22">
                  <c:v>147.22746448340976</c:v>
                </c:pt>
                <c:pt idx="23">
                  <c:v>147.04391463329443</c:v>
                </c:pt>
                <c:pt idx="24">
                  <c:v>146.86288929369721</c:v>
                </c:pt>
                <c:pt idx="25">
                  <c:v>146.68434315027758</c:v>
                </c:pt>
                <c:pt idx="26">
                  <c:v>146.50823196293385</c:v>
                </c:pt>
                <c:pt idx="27">
                  <c:v>146.33451253344944</c:v>
                </c:pt>
                <c:pt idx="28">
                  <c:v>146.16314267432134</c:v>
                </c:pt>
                <c:pt idx="29">
                  <c:v>145.99408117872068</c:v>
                </c:pt>
                <c:pt idx="30">
                  <c:v>145.82728779153672</c:v>
                </c:pt>
                <c:pt idx="31">
                  <c:v>145.66272318145852</c:v>
                </c:pt>
                <c:pt idx="32">
                  <c:v>145.50034891405085</c:v>
                </c:pt>
                <c:pt idx="33">
                  <c:v>145.34012742578238</c:v>
                </c:pt>
                <c:pt idx="34">
                  <c:v>145.18202199896734</c:v>
                </c:pt>
                <c:pt idx="35">
                  <c:v>145.02599673758195</c:v>
                </c:pt>
                <c:pt idx="36">
                  <c:v>144.87201654392089</c:v>
                </c:pt>
                <c:pt idx="37">
                  <c:v>144.72004709605844</c:v>
                </c:pt>
                <c:pt idx="38">
                  <c:v>144.57005482608295</c:v>
                </c:pt>
                <c:pt idx="39">
                  <c:v>144.42200689907233</c:v>
                </c:pt>
                <c:pt idx="40">
                  <c:v>144.27587119278184</c:v>
                </c:pt>
                <c:pt idx="41">
                  <c:v>144.1316162780152</c:v>
                </c:pt>
                <c:pt idx="42">
                  <c:v>143.98921139965267</c:v>
                </c:pt>
                <c:pt idx="43">
                  <c:v>143.84862645830972</c:v>
                </c:pt>
                <c:pt idx="44">
                  <c:v>143.70983199260201</c:v>
                </c:pt>
                <c:pt idx="45">
                  <c:v>143.57279916199309</c:v>
                </c:pt>
                <c:pt idx="46">
                  <c:v>143.43749973020218</c:v>
                </c:pt>
                <c:pt idx="47">
                  <c:v>143.30390604915101</c:v>
                </c:pt>
                <c:pt idx="48">
                  <c:v>143.17199104342842</c:v>
                </c:pt>
                <c:pt idx="49">
                  <c:v>143.04172819525391</c:v>
                </c:pt>
                <c:pt idx="50">
                  <c:v>142.91309152992088</c:v>
                </c:pt>
                <c:pt idx="51">
                  <c:v>142.78605560170135</c:v>
                </c:pt>
                <c:pt idx="52">
                  <c:v>142.66059548019589</c:v>
                </c:pt>
                <c:pt idx="53">
                  <c:v>142.53668673711095</c:v>
                </c:pt>
                <c:pt idx="54">
                  <c:v>142.41430543344924</c:v>
                </c:pt>
                <c:pt idx="55">
                  <c:v>142.29342810709693</c:v>
                </c:pt>
                <c:pt idx="56">
                  <c:v>142.17403176079367</c:v>
                </c:pt>
                <c:pt idx="57">
                  <c:v>142.05609385047183</c:v>
                </c:pt>
                <c:pt idx="58">
                  <c:v>141.93959227395095</c:v>
                </c:pt>
                <c:pt idx="59">
                  <c:v>141.82450535997555</c:v>
                </c:pt>
                <c:pt idx="60">
                  <c:v>283.42162371516696</c:v>
                </c:pt>
                <c:pt idx="61">
                  <c:v>283.1969818515837</c:v>
                </c:pt>
                <c:pt idx="62">
                  <c:v>282.24065371684685</c:v>
                </c:pt>
                <c:pt idx="63">
                  <c:v>281.31052209432659</c:v>
                </c:pt>
                <c:pt idx="64">
                  <c:v>280.40559561282919</c:v>
                </c:pt>
                <c:pt idx="65">
                  <c:v>279.52493326540031</c:v>
                </c:pt>
                <c:pt idx="66">
                  <c:v>278.66764117399737</c:v>
                </c:pt>
                <c:pt idx="67">
                  <c:v>277.83286960447901</c:v>
                </c:pt>
                <c:pt idx="68">
                  <c:v>277.01981020934852</c:v>
                </c:pt>
                <c:pt idx="69">
                  <c:v>276.22769347800147</c:v>
                </c:pt>
                <c:pt idx="70">
                  <c:v>275.45578637627727</c:v>
                </c:pt>
                <c:pt idx="71">
                  <c:v>274.70339015893177</c:v>
                </c:pt>
                <c:pt idx="72">
                  <c:v>273.96983834026236</c:v>
                </c:pt>
                <c:pt idx="73">
                  <c:v>273.25449480955325</c:v>
                </c:pt>
                <c:pt idx="74">
                  <c:v>272.5567520792884</c:v>
                </c:pt>
                <c:pt idx="75">
                  <c:v>271.87602965522245</c:v>
                </c:pt>
                <c:pt idx="76">
                  <c:v>271.21177251842136</c:v>
                </c:pt>
                <c:pt idx="77">
                  <c:v>270.56344971029819</c:v>
                </c:pt>
                <c:pt idx="78">
                  <c:v>269.93055301249029</c:v>
                </c:pt>
                <c:pt idx="79">
                  <c:v>269.31259571415819</c:v>
                </c:pt>
                <c:pt idx="80">
                  <c:v>268.70911145994944</c:v>
                </c:pt>
                <c:pt idx="81">
                  <c:v>268.11965317246592</c:v>
                </c:pt>
                <c:pt idx="82">
                  <c:v>267.54379204360919</c:v>
                </c:pt>
                <c:pt idx="83">
                  <c:v>266.98111658966218</c:v>
                </c:pt>
                <c:pt idx="84">
                  <c:v>266.43123176540558</c:v>
                </c:pt>
                <c:pt idx="85">
                  <c:v>265.89375813296022</c:v>
                </c:pt>
                <c:pt idx="86">
                  <c:v>265.36833108140678</c:v>
                </c:pt>
                <c:pt idx="87">
                  <c:v>264.85460009355955</c:v>
                </c:pt>
                <c:pt idx="88">
                  <c:v>264.35222805656394</c:v>
                </c:pt>
                <c:pt idx="89">
                  <c:v>263.86089061325924</c:v>
                </c:pt>
                <c:pt idx="90">
                  <c:v>263.38027555148824</c:v>
                </c:pt>
                <c:pt idx="91">
                  <c:v>262.91008222875905</c:v>
                </c:pt>
                <c:pt idx="92">
                  <c:v>262.45002102986848</c:v>
                </c:pt>
                <c:pt idx="93">
                  <c:v>261.99981285527798</c:v>
                </c:pt>
                <c:pt idx="94">
                  <c:v>261.55918863820449</c:v>
                </c:pt>
                <c:pt idx="95">
                  <c:v>261.12788888854141</c:v>
                </c:pt>
                <c:pt idx="96">
                  <c:v>260.70566326186702</c:v>
                </c:pt>
                <c:pt idx="97">
                  <c:v>260.29227015192566</c:v>
                </c:pt>
                <c:pt idx="98">
                  <c:v>259.88747630508766</c:v>
                </c:pt>
                <c:pt idx="99">
                  <c:v>259.49105645540038</c:v>
                </c:pt>
                <c:pt idx="100">
                  <c:v>259.10279297894465</c:v>
                </c:pt>
                <c:pt idx="101">
                  <c:v>258.7224755663006</c:v>
                </c:pt>
                <c:pt idx="102">
                  <c:v>258.3499009120145</c:v>
                </c:pt>
                <c:pt idx="103">
                  <c:v>257.98487242003245</c:v>
                </c:pt>
                <c:pt idx="104">
                  <c:v>257.6271999241402</c:v>
                </c:pt>
                <c:pt idx="105">
                  <c:v>257.27669942251606</c:v>
                </c:pt>
                <c:pt idx="106">
                  <c:v>256.93319282555944</c:v>
                </c:pt>
                <c:pt idx="107">
                  <c:v>256.59650771622239</c:v>
                </c:pt>
                <c:pt idx="108">
                  <c:v>256.26647712211349</c:v>
                </c:pt>
                <c:pt idx="109">
                  <c:v>255.94293929870088</c:v>
                </c:pt>
                <c:pt idx="110">
                  <c:v>255.62573752297934</c:v>
                </c:pt>
                <c:pt idx="111">
                  <c:v>255.31471989701004</c:v>
                </c:pt>
                <c:pt idx="112">
                  <c:v>255.00973916078073</c:v>
                </c:pt>
                <c:pt idx="113">
                  <c:v>254.7106525138669</c:v>
                </c:pt>
                <c:pt idx="114">
                  <c:v>254.41732144541032</c:v>
                </c:pt>
                <c:pt idx="115">
                  <c:v>254.12961157195977</c:v>
                </c:pt>
                <c:pt idx="116">
                  <c:v>253.84739248274772</c:v>
                </c:pt>
                <c:pt idx="117">
                  <c:v>253.57053759200403</c:v>
                </c:pt>
                <c:pt idx="118">
                  <c:v>253.29892399793127</c:v>
                </c:pt>
                <c:pt idx="119">
                  <c:v>253.03243234798879</c:v>
                </c:pt>
                <c:pt idx="120">
                  <c:v>166.82882482870252</c:v>
                </c:pt>
                <c:pt idx="121">
                  <c:v>166.6594739369088</c:v>
                </c:pt>
                <c:pt idx="122">
                  <c:v>166.64162107304321</c:v>
                </c:pt>
                <c:pt idx="123">
                  <c:v>166.62396812737705</c:v>
                </c:pt>
                <c:pt idx="124">
                  <c:v>166.60651277864346</c:v>
                </c:pt>
                <c:pt idx="125">
                  <c:v>166.5892527343442</c:v>
                </c:pt>
                <c:pt idx="126">
                  <c:v>166.57218573035306</c:v>
                </c:pt>
                <c:pt idx="127">
                  <c:v>166.55530953052613</c:v>
                </c:pt>
                <c:pt idx="128">
                  <c:v>166.53862192631783</c:v>
                </c:pt>
                <c:pt idx="129">
                  <c:v>166.52212073640337</c:v>
                </c:pt>
                <c:pt idx="130">
                  <c:v>166.50580380630674</c:v>
                </c:pt>
                <c:pt idx="131">
                  <c:v>166.48966900803509</c:v>
                </c:pt>
                <c:pt idx="132">
                  <c:v>166.47371423971836</c:v>
                </c:pt>
                <c:pt idx="133">
                  <c:v>166.45793742525495</c:v>
                </c:pt>
                <c:pt idx="134">
                  <c:v>166.4423365139626</c:v>
                </c:pt>
                <c:pt idx="135">
                  <c:v>166.42690948023508</c:v>
                </c:pt>
                <c:pt idx="136">
                  <c:v>166.41165432320378</c:v>
                </c:pt>
                <c:pt idx="137">
                  <c:v>166.39656906640479</c:v>
                </c:pt>
                <c:pt idx="138">
                  <c:v>166.38165175745138</c:v>
                </c:pt>
                <c:pt idx="139">
                  <c:v>166.36690046771079</c:v>
                </c:pt>
                <c:pt idx="140">
                  <c:v>166.35231329198683</c:v>
                </c:pt>
                <c:pt idx="141">
                  <c:v>166.33788834820669</c:v>
                </c:pt>
                <c:pt idx="142">
                  <c:v>166.323623777113</c:v>
                </c:pt>
                <c:pt idx="143">
                  <c:v>166.30951774196029</c:v>
                </c:pt>
                <c:pt idx="144">
                  <c:v>166.295568428216</c:v>
                </c:pt>
                <c:pt idx="145">
                  <c:v>166.28177404326661</c:v>
                </c:pt>
                <c:pt idx="146">
                  <c:v>166.26813281612726</c:v>
                </c:pt>
                <c:pt idx="147">
                  <c:v>166.25464299715674</c:v>
                </c:pt>
                <c:pt idx="148">
                  <c:v>166.24130285777593</c:v>
                </c:pt>
                <c:pt idx="149">
                  <c:v>166.22811069019122</c:v>
                </c:pt>
                <c:pt idx="150">
                  <c:v>166.21506480712131</c:v>
                </c:pt>
                <c:pt idx="151">
                  <c:v>166.20216354152868</c:v>
                </c:pt>
                <c:pt idx="152">
                  <c:v>166.18940524635482</c:v>
                </c:pt>
                <c:pt idx="153">
                  <c:v>166.17678829425938</c:v>
                </c:pt>
                <c:pt idx="154">
                  <c:v>166.16431107736321</c:v>
                </c:pt>
                <c:pt idx="155">
                  <c:v>166.15197200699524</c:v>
                </c:pt>
                <c:pt idx="156">
                  <c:v>166.13976951344307</c:v>
                </c:pt>
                <c:pt idx="157">
                  <c:v>166.12770204570717</c:v>
                </c:pt>
                <c:pt idx="158">
                  <c:v>166.11576807125871</c:v>
                </c:pt>
                <c:pt idx="159">
                  <c:v>166.10396607580105</c:v>
                </c:pt>
                <c:pt idx="160">
                  <c:v>166.09229456303444</c:v>
                </c:pt>
                <c:pt idx="161">
                  <c:v>166.08075205442464</c:v>
                </c:pt>
                <c:pt idx="162">
                  <c:v>166.06933708897418</c:v>
                </c:pt>
                <c:pt idx="163">
                  <c:v>166.05804822299754</c:v>
                </c:pt>
                <c:pt idx="164">
                  <c:v>166.04688402989945</c:v>
                </c:pt>
                <c:pt idx="165">
                  <c:v>166.03584309995614</c:v>
                </c:pt>
                <c:pt idx="166">
                  <c:v>166.02492404009996</c:v>
                </c:pt>
                <c:pt idx="167">
                  <c:v>166.01412547370711</c:v>
                </c:pt>
                <c:pt idx="168">
                  <c:v>166.0034460403883</c:v>
                </c:pt>
                <c:pt idx="169">
                  <c:v>165.99288439578234</c:v>
                </c:pt>
                <c:pt idx="170">
                  <c:v>165.98243921135284</c:v>
                </c:pt>
                <c:pt idx="171">
                  <c:v>165.97210917418784</c:v>
                </c:pt>
                <c:pt idx="172">
                  <c:v>165.96189298680201</c:v>
                </c:pt>
                <c:pt idx="173">
                  <c:v>165.95178936694185</c:v>
                </c:pt>
                <c:pt idx="174">
                  <c:v>165.94179704739366</c:v>
                </c:pt>
                <c:pt idx="175">
                  <c:v>165.9319147757941</c:v>
                </c:pt>
                <c:pt idx="176">
                  <c:v>165.92214131444354</c:v>
                </c:pt>
                <c:pt idx="177">
                  <c:v>165.91247544012182</c:v>
                </c:pt>
                <c:pt idx="178">
                  <c:v>165.90291594390692</c:v>
                </c:pt>
                <c:pt idx="179">
                  <c:v>165.89346163099589</c:v>
                </c:pt>
                <c:pt idx="180">
                  <c:v>135.72336380770474</c:v>
                </c:pt>
                <c:pt idx="181">
                  <c:v>135.71579769170074</c:v>
                </c:pt>
                <c:pt idx="182">
                  <c:v>135.74953307143645</c:v>
                </c:pt>
                <c:pt idx="183">
                  <c:v>135.78298447456788</c:v>
                </c:pt>
                <c:pt idx="184">
                  <c:v>135.81615400167203</c:v>
                </c:pt>
                <c:pt idx="185">
                  <c:v>135.84904374284503</c:v>
                </c:pt>
                <c:pt idx="186">
                  <c:v>135.88165577766244</c:v>
                </c:pt>
                <c:pt idx="187">
                  <c:v>135.91399217514137</c:v>
                </c:pt>
                <c:pt idx="188">
                  <c:v>135.94605499370488</c:v>
                </c:pt>
                <c:pt idx="189">
                  <c:v>135.97784628114835</c:v>
                </c:pt>
                <c:pt idx="190">
                  <c:v>136.00936807460786</c:v>
                </c:pt>
                <c:pt idx="191">
                  <c:v>136.04062240053065</c:v>
                </c:pt>
                <c:pt idx="192">
                  <c:v>136.07161127464749</c:v>
                </c:pt>
                <c:pt idx="193">
                  <c:v>136.1023367019468</c:v>
                </c:pt>
                <c:pt idx="194">
                  <c:v>136.13280067665113</c:v>
                </c:pt>
                <c:pt idx="195">
                  <c:v>136.16300518219487</c:v>
                </c:pt>
                <c:pt idx="196">
                  <c:v>136.19295219120437</c:v>
                </c:pt>
                <c:pt idx="197">
                  <c:v>136.22264366547938</c:v>
                </c:pt>
                <c:pt idx="198">
                  <c:v>136.25208155597673</c:v>
                </c:pt>
                <c:pt idx="199">
                  <c:v>136.28126780279524</c:v>
                </c:pt>
                <c:pt idx="200">
                  <c:v>136.31020433516275</c:v>
                </c:pt>
                <c:pt idx="201">
                  <c:v>136.33889307142448</c:v>
                </c:pt>
                <c:pt idx="202">
                  <c:v>136.36733591903334</c:v>
                </c:pt>
                <c:pt idx="203">
                  <c:v>136.39553477454177</c:v>
                </c:pt>
                <c:pt idx="204">
                  <c:v>136.42349152359483</c:v>
                </c:pt>
                <c:pt idx="205">
                  <c:v>136.45120804092548</c:v>
                </c:pt>
                <c:pt idx="206">
                  <c:v>136.47868619035054</c:v>
                </c:pt>
                <c:pt idx="207">
                  <c:v>136.50592782476909</c:v>
                </c:pt>
                <c:pt idx="208">
                  <c:v>136.53293478616155</c:v>
                </c:pt>
                <c:pt idx="209">
                  <c:v>136.55970890559055</c:v>
                </c:pt>
                <c:pt idx="210">
                  <c:v>136.58625200320324</c:v>
                </c:pt>
                <c:pt idx="211">
                  <c:v>136.61256588823483</c:v>
                </c:pt>
                <c:pt idx="212">
                  <c:v>136.63865235901341</c:v>
                </c:pt>
                <c:pt idx="213">
                  <c:v>136.66451320296659</c:v>
                </c:pt>
                <c:pt idx="214">
                  <c:v>136.69015019662854</c:v>
                </c:pt>
                <c:pt idx="215">
                  <c:v>136.71556510564932</c:v>
                </c:pt>
                <c:pt idx="216">
                  <c:v>136.74075968480469</c:v>
                </c:pt>
                <c:pt idx="217">
                  <c:v>136.76573567800745</c:v>
                </c:pt>
                <c:pt idx="218">
                  <c:v>136.79049481831981</c:v>
                </c:pt>
                <c:pt idx="219">
                  <c:v>136.81503882796736</c:v>
                </c:pt>
                <c:pt idx="220">
                  <c:v>136.83936941835341</c:v>
                </c:pt>
                <c:pt idx="221">
                  <c:v>136.86348829007525</c:v>
                </c:pt>
                <c:pt idx="222">
                  <c:v>136.88739713294092</c:v>
                </c:pt>
                <c:pt idx="223">
                  <c:v>136.91109762598737</c:v>
                </c:pt>
                <c:pt idx="224">
                  <c:v>136.93459143749942</c:v>
                </c:pt>
                <c:pt idx="225">
                  <c:v>136.95788022502995</c:v>
                </c:pt>
                <c:pt idx="226">
                  <c:v>136.98096563542111</c:v>
                </c:pt>
                <c:pt idx="227">
                  <c:v>137.00384930482602</c:v>
                </c:pt>
                <c:pt idx="228">
                  <c:v>137.0265328587322</c:v>
                </c:pt>
                <c:pt idx="229">
                  <c:v>137.04901791198503</c:v>
                </c:pt>
                <c:pt idx="230">
                  <c:v>137.07130606881321</c:v>
                </c:pt>
                <c:pt idx="231">
                  <c:v>137.09339892285377</c:v>
                </c:pt>
                <c:pt idx="232">
                  <c:v>137.1152980571791</c:v>
                </c:pt>
                <c:pt idx="233">
                  <c:v>137.13700504432421</c:v>
                </c:pt>
                <c:pt idx="234">
                  <c:v>137.15852144631489</c:v>
                </c:pt>
                <c:pt idx="235">
                  <c:v>137.17984881469678</c:v>
                </c:pt>
                <c:pt idx="236">
                  <c:v>137.20098869056508</c:v>
                </c:pt>
                <c:pt idx="237">
                  <c:v>137.22194260459514</c:v>
                </c:pt>
                <c:pt idx="238">
                  <c:v>137.24271207707375</c:v>
                </c:pt>
                <c:pt idx="239">
                  <c:v>137.2632986179309</c:v>
                </c:pt>
                <c:pt idx="240">
                  <c:v>35.592071336570875</c:v>
                </c:pt>
                <c:pt idx="241">
                  <c:v>35.597314898163226</c:v>
                </c:pt>
                <c:pt idx="242">
                  <c:v>35.641799449057757</c:v>
                </c:pt>
                <c:pt idx="243">
                  <c:v>35.686289660218542</c:v>
                </c:pt>
                <c:pt idx="244">
                  <c:v>35.730785143719103</c:v>
                </c:pt>
                <c:pt idx="245">
                  <c:v>35.775285510458389</c:v>
                </c:pt>
                <c:pt idx="246">
                  <c:v>35.819790370173557</c:v>
                </c:pt>
                <c:pt idx="247">
                  <c:v>35.864299331452891</c:v>
                </c:pt>
                <c:pt idx="248">
                  <c:v>35.908812001748885</c:v>
                </c:pt>
                <c:pt idx="249">
                  <c:v>35.953327987391432</c:v>
                </c:pt>
                <c:pt idx="250">
                  <c:v>35.997846893601185</c:v>
                </c:pt>
                <c:pt idx="251">
                  <c:v>36.042368324503087</c:v>
                </c:pt>
                <c:pt idx="252">
                  <c:v>36.086891883139906</c:v>
                </c:pt>
                <c:pt idx="253">
                  <c:v>36.131417171486106</c:v>
                </c:pt>
                <c:pt idx="254">
                  <c:v>36.175943790461709</c:v>
                </c:pt>
                <c:pt idx="255">
                  <c:v>36.220471339946329</c:v>
                </c:pt>
                <c:pt idx="256">
                  <c:v>36.264999418793387</c:v>
                </c:pt>
                <c:pt idx="257">
                  <c:v>36.309527624844407</c:v>
                </c:pt>
                <c:pt idx="258">
                  <c:v>36.354055554943507</c:v>
                </c:pt>
                <c:pt idx="259">
                  <c:v>36.398582804951928</c:v>
                </c:pt>
                <c:pt idx="260">
                  <c:v>36.443108969762832</c:v>
                </c:pt>
                <c:pt idx="261">
                  <c:v>36.487633643316109</c:v>
                </c:pt>
                <c:pt idx="262">
                  <c:v>36.532156418613397</c:v>
                </c:pt>
                <c:pt idx="263">
                  <c:v>36.576676887733171</c:v>
                </c:pt>
                <c:pt idx="264">
                  <c:v>36.621194641846053</c:v>
                </c:pt>
                <c:pt idx="265">
                  <c:v>36.665709271230135</c:v>
                </c:pt>
                <c:pt idx="266">
                  <c:v>36.710220365286517</c:v>
                </c:pt>
                <c:pt idx="267">
                  <c:v>36.754727512554979</c:v>
                </c:pt>
                <c:pt idx="268">
                  <c:v>36.79923030072969</c:v>
                </c:pt>
                <c:pt idx="269">
                  <c:v>36.843728316675147</c:v>
                </c:pt>
                <c:pt idx="270">
                  <c:v>36.888221146442156</c:v>
                </c:pt>
                <c:pt idx="271">
                  <c:v>36.932708375284008</c:v>
                </c:pt>
                <c:pt idx="272">
                  <c:v>36.977189587672747</c:v>
                </c:pt>
                <c:pt idx="273">
                  <c:v>37.021664367315516</c:v>
                </c:pt>
                <c:pt idx="274">
                  <c:v>37.066132297171102</c:v>
                </c:pt>
                <c:pt idx="275">
                  <c:v>37.110592959466558</c:v>
                </c:pt>
                <c:pt idx="276">
                  <c:v>37.155045935713929</c:v>
                </c:pt>
                <c:pt idx="277">
                  <c:v>37.199490806727169</c:v>
                </c:pt>
                <c:pt idx="278">
                  <c:v>37.243927152638996</c:v>
                </c:pt>
                <c:pt idx="279">
                  <c:v>37.288354552918157</c:v>
                </c:pt>
                <c:pt idx="280">
                  <c:v>37.332772586386483</c:v>
                </c:pt>
                <c:pt idx="281">
                  <c:v>37.377180831236309</c:v>
                </c:pt>
                <c:pt idx="282">
                  <c:v>37.421578865047849</c:v>
                </c:pt>
                <c:pt idx="283">
                  <c:v>37.465966264806745</c:v>
                </c:pt>
                <c:pt idx="284">
                  <c:v>37.510342606921746</c:v>
                </c:pt>
                <c:pt idx="285">
                  <c:v>37.554707467242395</c:v>
                </c:pt>
                <c:pt idx="286">
                  <c:v>37.599060421076956</c:v>
                </c:pt>
                <c:pt idx="287">
                  <c:v>37.643401043210368</c:v>
                </c:pt>
                <c:pt idx="288">
                  <c:v>37.687728907922249</c:v>
                </c:pt>
                <c:pt idx="289">
                  <c:v>37.73204358900513</c:v>
                </c:pt>
                <c:pt idx="290">
                  <c:v>37.776344659782708</c:v>
                </c:pt>
                <c:pt idx="291">
                  <c:v>37.820631693128199</c:v>
                </c:pt>
                <c:pt idx="292">
                  <c:v>37.864904261482756</c:v>
                </c:pt>
                <c:pt idx="293">
                  <c:v>37.909161936874121</c:v>
                </c:pt>
                <c:pt idx="294">
                  <c:v>37.953404290935183</c:v>
                </c:pt>
                <c:pt idx="295">
                  <c:v>37.997630894922786</c:v>
                </c:pt>
                <c:pt idx="296">
                  <c:v>38.041841319736498</c:v>
                </c:pt>
                <c:pt idx="297">
                  <c:v>38.086035135937607</c:v>
                </c:pt>
                <c:pt idx="298">
                  <c:v>38.130211913768022</c:v>
                </c:pt>
                <c:pt idx="299">
                  <c:v>38.174371223169473</c:v>
                </c:pt>
                <c:pt idx="300">
                  <c:v>43.678300152917238</c:v>
                </c:pt>
                <c:pt idx="301">
                  <c:v>43.728726531504293</c:v>
                </c:pt>
                <c:pt idx="302">
                  <c:v>43.77534473988338</c:v>
                </c:pt>
                <c:pt idx="303">
                  <c:v>43.821916353291854</c:v>
                </c:pt>
                <c:pt idx="304">
                  <c:v>43.868440902903423</c:v>
                </c:pt>
                <c:pt idx="305">
                  <c:v>43.914917920935352</c:v>
                </c:pt>
                <c:pt idx="306">
                  <c:v>43.961346940672556</c:v>
                </c:pt>
                <c:pt idx="307">
                  <c:v>44.007727496491675</c:v>
                </c:pt>
                <c:pt idx="308">
                  <c:v>44.05405912388504</c:v>
                </c:pt>
                <c:pt idx="309">
                  <c:v>44.100341359484652</c:v>
                </c:pt>
                <c:pt idx="310">
                  <c:v>44.146573741086065</c:v>
                </c:pt>
                <c:pt idx="311">
                  <c:v>44.192755807672171</c:v>
                </c:pt>
                <c:pt idx="312">
                  <c:v>44.238887099436973</c:v>
                </c:pt>
                <c:pt idx="313">
                  <c:v>44.284967157809277</c:v>
                </c:pt>
                <c:pt idx="314">
                  <c:v>44.330995525476261</c:v>
                </c:pt>
                <c:pt idx="315">
                  <c:v>44.376971746407079</c:v>
                </c:pt>
                <c:pt idx="316">
                  <c:v>44.422895365876236</c:v>
                </c:pt>
                <c:pt idx="317">
                  <c:v>44.468765930487045</c:v>
                </c:pt>
                <c:pt idx="318">
                  <c:v>44.51458298819486</c:v>
                </c:pt>
                <c:pt idx="319">
                  <c:v>44.560346088330306</c:v>
                </c:pt>
                <c:pt idx="320">
                  <c:v>44.606054781622412</c:v>
                </c:pt>
                <c:pt idx="321">
                  <c:v>44.651708620221598</c:v>
                </c:pt>
                <c:pt idx="322">
                  <c:v>44.697307157722662</c:v>
                </c:pt>
                <c:pt idx="323">
                  <c:v>44.742849949187587</c:v>
                </c:pt>
                <c:pt idx="324">
                  <c:v>44.78833655116825</c:v>
                </c:pt>
                <c:pt idx="325">
                  <c:v>44.833766521729125</c:v>
                </c:pt>
                <c:pt idx="326">
                  <c:v>44.879139420469734</c:v>
                </c:pt>
                <c:pt idx="327">
                  <c:v>44.924454808547161</c:v>
                </c:pt>
                <c:pt idx="328">
                  <c:v>44.969712248698251</c:v>
                </c:pt>
                <c:pt idx="329">
                  <c:v>45.014911305261919</c:v>
                </c:pt>
                <c:pt idx="330">
                  <c:v>45.060051544201137</c:v>
                </c:pt>
                <c:pt idx="331">
                  <c:v>45.105132533124973</c:v>
                </c:pt>
                <c:pt idx="332">
                  <c:v>45.15015384131042</c:v>
                </c:pt>
                <c:pt idx="333">
                  <c:v>45.195115039724065</c:v>
                </c:pt>
                <c:pt idx="334">
                  <c:v>45.240015701043752</c:v>
                </c:pt>
                <c:pt idx="335">
                  <c:v>45.284855399680012</c:v>
                </c:pt>
                <c:pt idx="336">
                  <c:v>45.329633711797385</c:v>
                </c:pt>
                <c:pt idx="337">
                  <c:v>45.374350215335696</c:v>
                </c:pt>
                <c:pt idx="338">
                  <c:v>45.419004490031007</c:v>
                </c:pt>
                <c:pt idx="339">
                  <c:v>45.463596117436651</c:v>
                </c:pt>
                <c:pt idx="340">
                  <c:v>45.508124680943951</c:v>
                </c:pt>
                <c:pt idx="341">
                  <c:v>45.5525897658029</c:v>
                </c:pt>
                <c:pt idx="342">
                  <c:v>45.596990959142673</c:v>
                </c:pt>
                <c:pt idx="343">
                  <c:v>45.641327849991896</c:v>
                </c:pt>
                <c:pt idx="344">
                  <c:v>45.685600029298961</c:v>
                </c:pt>
                <c:pt idx="345">
                  <c:v>45.72980708995199</c:v>
                </c:pt>
                <c:pt idx="346">
                  <c:v>45.773948626798763</c:v>
                </c:pt>
                <c:pt idx="347">
                  <c:v>45.818024236666439</c:v>
                </c:pt>
                <c:pt idx="348">
                  <c:v>45.862033518381139</c:v>
                </c:pt>
                <c:pt idx="349">
                  <c:v>45.905976072787389</c:v>
                </c:pt>
                <c:pt idx="350">
                  <c:v>45.949851502767295</c:v>
                </c:pt>
                <c:pt idx="351">
                  <c:v>45.993659413259721</c:v>
                </c:pt>
                <c:pt idx="352">
                  <c:v>46.037399411279132</c:v>
                </c:pt>
                <c:pt idx="353">
                  <c:v>46.08107110593437</c:v>
                </c:pt>
                <c:pt idx="354">
                  <c:v>46.124674108447238</c:v>
                </c:pt>
                <c:pt idx="355">
                  <c:v>46.168208032170888</c:v>
                </c:pt>
                <c:pt idx="356">
                  <c:v>46.211672492608024</c:v>
                </c:pt>
                <c:pt idx="357">
                  <c:v>46.255067107428985</c:v>
                </c:pt>
                <c:pt idx="358">
                  <c:v>46.298391496489593</c:v>
                </c:pt>
                <c:pt idx="359">
                  <c:v>46.341645281848791</c:v>
                </c:pt>
                <c:pt idx="360">
                  <c:v>40.586724576812969</c:v>
                </c:pt>
                <c:pt idx="361">
                  <c:v>40.624447098217061</c:v>
                </c:pt>
                <c:pt idx="362">
                  <c:v>40.666881578020075</c:v>
                </c:pt>
                <c:pt idx="363">
                  <c:v>40.709273639962817</c:v>
                </c:pt>
                <c:pt idx="364">
                  <c:v>40.751622872464473</c:v>
                </c:pt>
                <c:pt idx="365">
                  <c:v>40.793928864880463</c:v>
                </c:pt>
                <c:pt idx="366">
                  <c:v>40.836191207522788</c:v>
                </c:pt>
                <c:pt idx="367">
                  <c:v>40.878409491680529</c:v>
                </c:pt>
                <c:pt idx="368">
                  <c:v>40.920583309640136</c:v>
                </c:pt>
                <c:pt idx="369">
                  <c:v>40.962712254705792</c:v>
                </c:pt>
                <c:pt idx="370">
                  <c:v>41.00479592121961</c:v>
                </c:pt>
                <c:pt idx="371">
                  <c:v>41.046833904581852</c:v>
                </c:pt>
                <c:pt idx="372">
                  <c:v>41.088825801271064</c:v>
                </c:pt>
                <c:pt idx="373">
                  <c:v>41.130771208864125</c:v>
                </c:pt>
                <c:pt idx="374">
                  <c:v>41.172669726056284</c:v>
                </c:pt>
                <c:pt idx="375">
                  <c:v>41.214520952681092</c:v>
                </c:pt>
                <c:pt idx="376">
                  <c:v>41.256324489730275</c:v>
                </c:pt>
                <c:pt idx="377">
                  <c:v>41.29807993937353</c:v>
                </c:pt>
                <c:pt idx="378">
                  <c:v>41.339786904978261</c:v>
                </c:pt>
                <c:pt idx="379">
                  <c:v>41.381444991129243</c:v>
                </c:pt>
                <c:pt idx="380">
                  <c:v>41.423053803648195</c:v>
                </c:pt>
                <c:pt idx="381">
                  <c:v>41.464612949613276</c:v>
                </c:pt>
                <c:pt idx="382">
                  <c:v>41.506122037378503</c:v>
                </c:pt>
                <c:pt idx="383">
                  <c:v>41.547580676593071</c:v>
                </c:pt>
                <c:pt idx="384">
                  <c:v>41.588988478220642</c:v>
                </c:pt>
                <c:pt idx="385">
                  <c:v>41.630345054558454</c:v>
                </c:pt>
                <c:pt idx="386">
                  <c:v>41.671650019256418</c:v>
                </c:pt>
                <c:pt idx="387">
                  <c:v>41.712902987336115</c:v>
                </c:pt>
                <c:pt idx="388">
                  <c:v>41.754103575209584</c:v>
                </c:pt>
                <c:pt idx="389">
                  <c:v>41.795251400698248</c:v>
                </c:pt>
                <c:pt idx="390">
                  <c:v>41.836346083051453</c:v>
                </c:pt>
                <c:pt idx="391">
                  <c:v>41.877387242965156</c:v>
                </c:pt>
                <c:pt idx="392">
                  <c:v>41.918374502600372</c:v>
                </c:pt>
                <c:pt idx="393">
                  <c:v>41.959307485601506</c:v>
                </c:pt>
                <c:pt idx="394">
                  <c:v>42.000185817114698</c:v>
                </c:pt>
                <c:pt idx="395">
                  <c:v>42.041009123805914</c:v>
                </c:pt>
                <c:pt idx="396">
                  <c:v>42.081777033879028</c:v>
                </c:pt>
                <c:pt idx="397">
                  <c:v>42.122489177093733</c:v>
                </c:pt>
                <c:pt idx="398">
                  <c:v>42.163145184783374</c:v>
                </c:pt>
                <c:pt idx="399">
                  <c:v>42.203744689872607</c:v>
                </c:pt>
                <c:pt idx="400">
                  <c:v>42.244287326895069</c:v>
                </c:pt>
                <c:pt idx="401">
                  <c:v>42.284772732010701</c:v>
                </c:pt>
                <c:pt idx="402">
                  <c:v>42.325200543023186</c:v>
                </c:pt>
                <c:pt idx="403">
                  <c:v>42.365570399397136</c:v>
                </c:pt>
                <c:pt idx="404">
                  <c:v>42.40588194227513</c:v>
                </c:pt>
                <c:pt idx="405">
                  <c:v>42.446134814494698</c:v>
                </c:pt>
                <c:pt idx="406">
                  <c:v>42.486328660605139</c:v>
                </c:pt>
                <c:pt idx="407">
                  <c:v>42.526463126884195</c:v>
                </c:pt>
                <c:pt idx="408">
                  <c:v>42.566537861354611</c:v>
                </c:pt>
                <c:pt idx="409">
                  <c:v>42.46124099138278</c:v>
                </c:pt>
                <c:pt idx="410">
                  <c:v>42.356816116781701</c:v>
                </c:pt>
                <c:pt idx="411">
                  <c:v>42.253251316673428</c:v>
                </c:pt>
                <c:pt idx="412">
                  <c:v>42.150534897063501</c:v>
                </c:pt>
                <c:pt idx="413">
                  <c:v>42.048655385318362</c:v>
                </c:pt>
                <c:pt idx="414">
                  <c:v>41.947601524806117</c:v>
                </c:pt>
                <c:pt idx="415">
                  <c:v>41.847362269695182</c:v>
                </c:pt>
                <c:pt idx="416">
                  <c:v>41.747926779905171</c:v>
                </c:pt>
                <c:pt idx="417">
                  <c:v>41.649284416204843</c:v>
                </c:pt>
                <c:pt idx="418">
                  <c:v>41.551424735452024</c:v>
                </c:pt>
                <c:pt idx="419">
                  <c:v>41.454337485970797</c:v>
                </c:pt>
                <c:pt idx="420">
                  <c:v>47.266300117784155</c:v>
                </c:pt>
                <c:pt idx="421">
                  <c:v>47.15707451958481</c:v>
                </c:pt>
                <c:pt idx="422">
                  <c:v>47.042776632081868</c:v>
                </c:pt>
                <c:pt idx="423">
                  <c:v>46.929442268528895</c:v>
                </c:pt>
                <c:pt idx="424">
                  <c:v>46.817058066081145</c:v>
                </c:pt>
                <c:pt idx="425">
                  <c:v>46.705610919797017</c:v>
                </c:pt>
                <c:pt idx="426">
                  <c:v>46.595087976273298</c:v>
                </c:pt>
                <c:pt idx="427">
                  <c:v>46.48547662747135</c:v>
                </c:pt>
                <c:pt idx="428">
                  <c:v>46.376764504727539</c:v>
                </c:pt>
                <c:pt idx="429">
                  <c:v>46.268939472941412</c:v>
                </c:pt>
                <c:pt idx="430">
                  <c:v>46.161989624935465</c:v>
                </c:pt>
                <c:pt idx="431">
                  <c:v>46.055903275980405</c:v>
                </c:pt>
                <c:pt idx="432">
                  <c:v>45.950668958480456</c:v>
                </c:pt>
                <c:pt idx="433">
                  <c:v>45.846275416812972</c:v>
                </c:pt>
                <c:pt idx="434">
                  <c:v>45.742711602317137</c:v>
                </c:pt>
                <c:pt idx="435">
                  <c:v>45.639966668426851</c:v>
                </c:pt>
                <c:pt idx="436">
                  <c:v>45.538029965942641</c:v>
                </c:pt>
                <c:pt idx="437">
                  <c:v>45.436891038438233</c:v>
                </c:pt>
                <c:pt idx="438">
                  <c:v>45.336539617797008</c:v>
                </c:pt>
                <c:pt idx="439">
                  <c:v>45.236965619874212</c:v>
                </c:pt>
                <c:pt idx="440">
                  <c:v>45.138159140280685</c:v>
                </c:pt>
                <c:pt idx="441">
                  <c:v>45.040110450284033</c:v>
                </c:pt>
                <c:pt idx="442">
                  <c:v>44.942809992823555</c:v>
                </c:pt>
                <c:pt idx="443">
                  <c:v>44.846248378635089</c:v>
                </c:pt>
                <c:pt idx="444">
                  <c:v>44.750416382482207</c:v>
                </c:pt>
                <c:pt idx="445">
                  <c:v>44.655304939490442</c:v>
                </c:pt>
                <c:pt idx="446">
                  <c:v>44.560905141581109</c:v>
                </c:pt>
                <c:pt idx="447">
                  <c:v>44.467208234001589</c:v>
                </c:pt>
                <c:pt idx="448">
                  <c:v>44.374205611949009</c:v>
                </c:pt>
                <c:pt idx="449">
                  <c:v>44.281888817284397</c:v>
                </c:pt>
                <c:pt idx="450">
                  <c:v>44.190249535334345</c:v>
                </c:pt>
                <c:pt idx="451">
                  <c:v>44.099279591777574</c:v>
                </c:pt>
                <c:pt idx="452">
                  <c:v>44.008970949613662</c:v>
                </c:pt>
                <c:pt idx="453">
                  <c:v>43.919315706211435</c:v>
                </c:pt>
                <c:pt idx="454">
                  <c:v>43.830306090434505</c:v>
                </c:pt>
                <c:pt idx="455">
                  <c:v>43.74193445984163</c:v>
                </c:pt>
                <c:pt idx="456">
                  <c:v>43.654193297959644</c:v>
                </c:pt>
                <c:pt idx="457">
                  <c:v>43.567075211626538</c:v>
                </c:pt>
                <c:pt idx="458">
                  <c:v>43.613851006562243</c:v>
                </c:pt>
                <c:pt idx="459">
                  <c:v>43.660581836372472</c:v>
                </c:pt>
                <c:pt idx="460">
                  <c:v>43.707267228806955</c:v>
                </c:pt>
                <c:pt idx="461">
                  <c:v>43.753906712575215</c:v>
                </c:pt>
                <c:pt idx="462">
                  <c:v>43.800499817370785</c:v>
                </c:pt>
                <c:pt idx="463">
                  <c:v>43.847046073895456</c:v>
                </c:pt>
                <c:pt idx="464">
                  <c:v>43.89354501388349</c:v>
                </c:pt>
                <c:pt idx="465">
                  <c:v>43.939996170125696</c:v>
                </c:pt>
                <c:pt idx="466">
                  <c:v>43.986399076493527</c:v>
                </c:pt>
                <c:pt idx="467">
                  <c:v>44.032753267963173</c:v>
                </c:pt>
                <c:pt idx="468">
                  <c:v>44.079058280639408</c:v>
                </c:pt>
                <c:pt idx="469">
                  <c:v>44.125313651779621</c:v>
                </c:pt>
                <c:pt idx="470">
                  <c:v>44.171518919817558</c:v>
                </c:pt>
                <c:pt idx="471">
                  <c:v>44.21767362438721</c:v>
                </c:pt>
                <c:pt idx="472">
                  <c:v>44.263777306346441</c:v>
                </c:pt>
                <c:pt idx="473">
                  <c:v>44.309829507800686</c:v>
                </c:pt>
                <c:pt idx="474">
                  <c:v>44.355829772126462</c:v>
                </c:pt>
                <c:pt idx="475">
                  <c:v>44.401777643994933</c:v>
                </c:pt>
                <c:pt idx="476">
                  <c:v>44.447672669395267</c:v>
                </c:pt>
                <c:pt idx="477">
                  <c:v>44.493514395658018</c:v>
                </c:pt>
                <c:pt idx="478">
                  <c:v>44.539302371478328</c:v>
                </c:pt>
                <c:pt idx="479">
                  <c:v>44.585036146939103</c:v>
                </c:pt>
                <c:pt idx="480">
                  <c:v>22.315357636767011</c:v>
                </c:pt>
                <c:pt idx="481">
                  <c:v>22.338169652095402</c:v>
                </c:pt>
                <c:pt idx="482">
                  <c:v>22.369634351893428</c:v>
                </c:pt>
                <c:pt idx="483">
                  <c:v>22.401136281955736</c:v>
                </c:pt>
                <c:pt idx="484">
                  <c:v>22.432675320922137</c:v>
                </c:pt>
                <c:pt idx="485">
                  <c:v>22.464251346088904</c:v>
                </c:pt>
                <c:pt idx="486">
                  <c:v>22.495864233404738</c:v>
                </c:pt>
                <c:pt idx="487">
                  <c:v>22.527513857466793</c:v>
                </c:pt>
                <c:pt idx="488">
                  <c:v>22.559200091516754</c:v>
                </c:pt>
                <c:pt idx="489">
                  <c:v>22.590922807436936</c:v>
                </c:pt>
                <c:pt idx="490">
                  <c:v>22.622681875746483</c:v>
                </c:pt>
                <c:pt idx="491">
                  <c:v>22.654477165597584</c:v>
                </c:pt>
                <c:pt idx="492">
                  <c:v>22.686308544771748</c:v>
                </c:pt>
                <c:pt idx="493">
                  <c:v>22.718175879676171</c:v>
                </c:pt>
                <c:pt idx="494">
                  <c:v>22.750079035340082</c:v>
                </c:pt>
                <c:pt idx="495">
                  <c:v>22.782017875411228</c:v>
                </c:pt>
                <c:pt idx="496">
                  <c:v>22.813992262152365</c:v>
                </c:pt>
                <c:pt idx="497">
                  <c:v>22.846002056437829</c:v>
                </c:pt>
                <c:pt idx="498">
                  <c:v>22.878047117750153</c:v>
                </c:pt>
                <c:pt idx="499">
                  <c:v>22.910127304176758</c:v>
                </c:pt>
                <c:pt idx="500">
                  <c:v>22.942242472406686</c:v>
                </c:pt>
                <c:pt idx="501">
                  <c:v>22.974392477727442</c:v>
                </c:pt>
                <c:pt idx="502">
                  <c:v>23.0065771740218</c:v>
                </c:pt>
                <c:pt idx="503">
                  <c:v>23.038796413764793</c:v>
                </c:pt>
                <c:pt idx="504">
                  <c:v>23.071050048020684</c:v>
                </c:pt>
                <c:pt idx="505">
                  <c:v>23.103337926440041</c:v>
                </c:pt>
                <c:pt idx="506">
                  <c:v>23.135659897256851</c:v>
                </c:pt>
                <c:pt idx="507">
                  <c:v>23.16801580728572</c:v>
                </c:pt>
                <c:pt idx="508">
                  <c:v>23.200405501919153</c:v>
                </c:pt>
                <c:pt idx="509">
                  <c:v>23.232828825124848</c:v>
                </c:pt>
                <c:pt idx="510">
                  <c:v>23.265285619443148</c:v>
                </c:pt>
                <c:pt idx="511">
                  <c:v>23.297775725984486</c:v>
                </c:pt>
                <c:pt idx="512">
                  <c:v>23.330298984426911</c:v>
                </c:pt>
                <c:pt idx="513">
                  <c:v>23.36285523301375</c:v>
                </c:pt>
                <c:pt idx="514">
                  <c:v>23.395444308551248</c:v>
                </c:pt>
                <c:pt idx="515">
                  <c:v>23.428066046406382</c:v>
                </c:pt>
                <c:pt idx="516">
                  <c:v>23.460720280504653</c:v>
                </c:pt>
                <c:pt idx="517">
                  <c:v>23.493406843328025</c:v>
                </c:pt>
                <c:pt idx="518">
                  <c:v>23.526125565912917</c:v>
                </c:pt>
                <c:pt idx="519">
                  <c:v>23.55887627784827</c:v>
                </c:pt>
                <c:pt idx="520">
                  <c:v>23.591658807273678</c:v>
                </c:pt>
                <c:pt idx="521">
                  <c:v>23.624472980877641</c:v>
                </c:pt>
                <c:pt idx="522">
                  <c:v>23.657318623895847</c:v>
                </c:pt>
                <c:pt idx="523">
                  <c:v>23.690195560109586</c:v>
                </c:pt>
                <c:pt idx="524">
                  <c:v>23.723103611844198</c:v>
                </c:pt>
                <c:pt idx="525">
                  <c:v>23.756042599967628</c:v>
                </c:pt>
                <c:pt idx="526">
                  <c:v>23.789012343889084</c:v>
                </c:pt>
                <c:pt idx="527">
                  <c:v>23.822012661557725</c:v>
                </c:pt>
                <c:pt idx="528">
                  <c:v>23.855043369461505</c:v>
                </c:pt>
                <c:pt idx="529">
                  <c:v>23.888104282626031</c:v>
                </c:pt>
                <c:pt idx="530">
                  <c:v>23.921195214613572</c:v>
                </c:pt>
                <c:pt idx="531">
                  <c:v>23.954315977522107</c:v>
                </c:pt>
                <c:pt idx="532">
                  <c:v>23.987466381984497</c:v>
                </c:pt>
                <c:pt idx="533">
                  <c:v>24.020646237167725</c:v>
                </c:pt>
                <c:pt idx="534">
                  <c:v>24.053855350772231</c:v>
                </c:pt>
                <c:pt idx="535">
                  <c:v>24.08709352903135</c:v>
                </c:pt>
                <c:pt idx="536">
                  <c:v>24.120360576710834</c:v>
                </c:pt>
                <c:pt idx="537">
                  <c:v>24.153656297108459</c:v>
                </c:pt>
                <c:pt idx="538">
                  <c:v>24.186980492053738</c:v>
                </c:pt>
                <c:pt idx="539">
                  <c:v>24.220332961907737</c:v>
                </c:pt>
                <c:pt idx="540">
                  <c:v>12.126856752781428</c:v>
                </c:pt>
                <c:pt idx="541">
                  <c:v>12.143560960221606</c:v>
                </c:pt>
                <c:pt idx="542">
                  <c:v>12.163786793409638</c:v>
                </c:pt>
                <c:pt idx="543">
                  <c:v>12.142469635264588</c:v>
                </c:pt>
                <c:pt idx="544">
                  <c:v>12.121247508541108</c:v>
                </c:pt>
                <c:pt idx="545">
                  <c:v>12.100119717804969</c:v>
                </c:pt>
                <c:pt idx="546">
                  <c:v>12.079085574708698</c:v>
                </c:pt>
                <c:pt idx="547">
                  <c:v>12.05814439789906</c:v>
                </c:pt>
                <c:pt idx="548">
                  <c:v>12.037295512926034</c:v>
                </c:pt>
                <c:pt idx="549">
                  <c:v>12.016538252153191</c:v>
                </c:pt>
                <c:pt idx="550">
                  <c:v>11.99587195466955</c:v>
                </c:pt>
                <c:pt idx="551">
                  <c:v>11.975295966202761</c:v>
                </c:pt>
                <c:pt idx="552">
                  <c:v>11.954809639033705</c:v>
                </c:pt>
                <c:pt idx="553">
                  <c:v>11.934412331912391</c:v>
                </c:pt>
                <c:pt idx="554">
                  <c:v>11.914103409975196</c:v>
                </c:pt>
                <c:pt idx="555">
                  <c:v>11.893882244663386</c:v>
                </c:pt>
                <c:pt idx="556">
                  <c:v>11.8737482136429</c:v>
                </c:pt>
                <c:pt idx="557">
                  <c:v>11.853700700725382</c:v>
                </c:pt>
                <c:pt idx="558">
                  <c:v>11.833739095790429</c:v>
                </c:pt>
                <c:pt idx="559">
                  <c:v>11.813862794709051</c:v>
                </c:pt>
                <c:pt idx="560">
                  <c:v>11.794071199268284</c:v>
                </c:pt>
                <c:pt idx="561">
                  <c:v>11.774363717096982</c:v>
                </c:pt>
                <c:pt idx="562">
                  <c:v>11.754739761592724</c:v>
                </c:pt>
                <c:pt idx="563">
                  <c:v>11.735198751849856</c:v>
                </c:pt>
                <c:pt idx="564">
                  <c:v>11.715740112588604</c:v>
                </c:pt>
                <c:pt idx="565">
                  <c:v>11.696363274085275</c:v>
                </c:pt>
                <c:pt idx="566">
                  <c:v>11.677067672103515</c:v>
                </c:pt>
                <c:pt idx="567">
                  <c:v>11.657852747826601</c:v>
                </c:pt>
                <c:pt idx="568">
                  <c:v>11.638717947790738</c:v>
                </c:pt>
                <c:pt idx="569">
                  <c:v>11.619662723819383</c:v>
                </c:pt>
                <c:pt idx="570">
                  <c:v>11.600686532958521</c:v>
                </c:pt>
                <c:pt idx="571">
                  <c:v>11.581788837412928</c:v>
                </c:pt>
                <c:pt idx="572">
                  <c:v>11.562969104483377</c:v>
                </c:pt>
                <c:pt idx="573">
                  <c:v>11.544226806504769</c:v>
                </c:pt>
                <c:pt idx="574">
                  <c:v>11.525561420785181</c:v>
                </c:pt>
                <c:pt idx="575">
                  <c:v>11.506972429545824</c:v>
                </c:pt>
                <c:pt idx="576">
                  <c:v>11.488459319861862</c:v>
                </c:pt>
                <c:pt idx="577">
                  <c:v>11.470021583604135</c:v>
                </c:pt>
                <c:pt idx="578">
                  <c:v>11.451658717381688</c:v>
                </c:pt>
                <c:pt idx="579">
                  <c:v>11.433370222485186</c:v>
                </c:pt>
                <c:pt idx="580">
                  <c:v>11.415155604831114</c:v>
                </c:pt>
                <c:pt idx="581">
                  <c:v>11.397014374906819</c:v>
                </c:pt>
                <c:pt idx="582">
                  <c:v>11.378946047716317</c:v>
                </c:pt>
                <c:pt idx="583">
                  <c:v>11.360950142726916</c:v>
                </c:pt>
                <c:pt idx="584">
                  <c:v>11.343026183816576</c:v>
                </c:pt>
                <c:pt idx="585">
                  <c:v>11.32517369922205</c:v>
                </c:pt>
                <c:pt idx="586">
                  <c:v>11.307392221487756</c:v>
                </c:pt>
                <c:pt idx="587">
                  <c:v>11.289681287415371</c:v>
                </c:pt>
                <c:pt idx="588">
                  <c:v>11.272040438014175</c:v>
                </c:pt>
                <c:pt idx="589">
                  <c:v>11.254469218452064</c:v>
                </c:pt>
                <c:pt idx="590">
                  <c:v>11.236967178007285</c:v>
                </c:pt>
                <c:pt idx="591">
                  <c:v>11.219533870020834</c:v>
                </c:pt>
                <c:pt idx="592">
                  <c:v>11.202168851849539</c:v>
                </c:pt>
                <c:pt idx="593">
                  <c:v>11.184871684819804</c:v>
                </c:pt>
                <c:pt idx="594">
                  <c:v>11.16764193418199</c:v>
                </c:pt>
                <c:pt idx="595">
                  <c:v>11.150479169065443</c:v>
                </c:pt>
                <c:pt idx="596">
                  <c:v>11.133382962434162</c:v>
                </c:pt>
                <c:pt idx="597">
                  <c:v>11.116352891043055</c:v>
                </c:pt>
                <c:pt idx="598">
                  <c:v>11.099388535394828</c:v>
                </c:pt>
                <c:pt idx="599">
                  <c:v>11.082489479697468</c:v>
                </c:pt>
                <c:pt idx="600">
                  <c:v>16.598482967733524</c:v>
                </c:pt>
                <c:pt idx="601">
                  <c:v>16.573328434894027</c:v>
                </c:pt>
                <c:pt idx="602">
                  <c:v>16.546757694147235</c:v>
                </c:pt>
                <c:pt idx="603">
                  <c:v>16.520303572926814</c:v>
                </c:pt>
                <c:pt idx="604">
                  <c:v>16.493965223357289</c:v>
                </c:pt>
                <c:pt idx="605">
                  <c:v>16.467741806164835</c:v>
                </c:pt>
                <c:pt idx="606">
                  <c:v>16.441632490565471</c:v>
                </c:pt>
                <c:pt idx="607">
                  <c:v>16.41563645415491</c:v>
                </c:pt>
                <c:pt idx="608">
                  <c:v>16.389752882800249</c:v>
                </c:pt>
                <c:pt idx="609">
                  <c:v>16.363980970533301</c:v>
                </c:pt>
                <c:pt idx="610">
                  <c:v>16.388502666593808</c:v>
                </c:pt>
                <c:pt idx="611">
                  <c:v>16.413069217459558</c:v>
                </c:pt>
                <c:pt idx="612">
                  <c:v>16.437680643123905</c:v>
                </c:pt>
                <c:pt idx="613">
                  <c:v>16.462336962886859</c:v>
                </c:pt>
                <c:pt idx="614">
                  <c:v>16.487038195348731</c:v>
                </c:pt>
                <c:pt idx="615">
                  <c:v>16.511784358403734</c:v>
                </c:pt>
                <c:pt idx="616">
                  <c:v>16.536575469233593</c:v>
                </c:pt>
                <c:pt idx="617">
                  <c:v>16.561411544301109</c:v>
                </c:pt>
                <c:pt idx="618">
                  <c:v>16.586292599343686</c:v>
                </c:pt>
                <c:pt idx="619">
                  <c:v>16.611218649366869</c:v>
                </c:pt>
                <c:pt idx="620">
                  <c:v>16.636189708637801</c:v>
                </c:pt>
                <c:pt idx="621">
                  <c:v>16.661205790678739</c:v>
                </c:pt>
                <c:pt idx="622">
                  <c:v>16.686266908260439</c:v>
                </c:pt>
                <c:pt idx="623">
                  <c:v>16.711373073395606</c:v>
                </c:pt>
                <c:pt idx="624">
                  <c:v>16.736524297332299</c:v>
                </c:pt>
                <c:pt idx="625">
                  <c:v>16.761720590547256</c:v>
                </c:pt>
                <c:pt idx="626">
                  <c:v>16.786961962739277</c:v>
                </c:pt>
                <c:pt idx="627">
                  <c:v>16.812248422822528</c:v>
                </c:pt>
                <c:pt idx="628">
                  <c:v>16.837579978919841</c:v>
                </c:pt>
                <c:pt idx="629">
                  <c:v>16.86295663835601</c:v>
                </c:pt>
                <c:pt idx="630">
                  <c:v>16.888378407651008</c:v>
                </c:pt>
                <c:pt idx="631">
                  <c:v>16.913845292513258</c:v>
                </c:pt>
                <c:pt idx="632">
                  <c:v>16.93935729783281</c:v>
                </c:pt>
                <c:pt idx="633">
                  <c:v>16.964914427674536</c:v>
                </c:pt>
                <c:pt idx="634">
                  <c:v>16.990516685271324</c:v>
                </c:pt>
                <c:pt idx="635">
                  <c:v>17.016164073017183</c:v>
                </c:pt>
                <c:pt idx="636">
                  <c:v>17.041856592460398</c:v>
                </c:pt>
                <c:pt idx="637">
                  <c:v>17.067594244296615</c:v>
                </c:pt>
                <c:pt idx="638">
                  <c:v>17.093377028361939</c:v>
                </c:pt>
                <c:pt idx="639">
                  <c:v>17.119204943625991</c:v>
                </c:pt>
                <c:pt idx="640">
                  <c:v>17.145077988184958</c:v>
                </c:pt>
                <c:pt idx="641">
                  <c:v>17.170996159254624</c:v>
                </c:pt>
                <c:pt idx="642">
                  <c:v>17.196959453163355</c:v>
                </c:pt>
                <c:pt idx="643">
                  <c:v>17.222967865345122</c:v>
                </c:pt>
                <c:pt idx="644">
                  <c:v>17.249021390332455</c:v>
                </c:pt>
                <c:pt idx="645">
                  <c:v>17.275120021749387</c:v>
                </c:pt>
                <c:pt idx="646">
                  <c:v>17.301263752304425</c:v>
                </c:pt>
                <c:pt idx="647">
                  <c:v>17.327452573783436</c:v>
                </c:pt>
                <c:pt idx="648">
                  <c:v>17.353686477042569</c:v>
                </c:pt>
                <c:pt idx="649">
                  <c:v>17.379965452001137</c:v>
                </c:pt>
                <c:pt idx="650">
                  <c:v>17.406289487634499</c:v>
                </c:pt>
                <c:pt idx="651">
                  <c:v>17.432658571966918</c:v>
                </c:pt>
                <c:pt idx="652">
                  <c:v>17.459072692064403</c:v>
                </c:pt>
                <c:pt idx="653">
                  <c:v>17.485531834027519</c:v>
                </c:pt>
                <c:pt idx="654">
                  <c:v>17.512035982984241</c:v>
                </c:pt>
                <c:pt idx="655">
                  <c:v>17.538585123082736</c:v>
                </c:pt>
                <c:pt idx="656">
                  <c:v>17.565179237484141</c:v>
                </c:pt>
                <c:pt idx="657">
                  <c:v>17.591818308355375</c:v>
                </c:pt>
                <c:pt idx="658">
                  <c:v>17.618502316861871</c:v>
                </c:pt>
                <c:pt idx="659">
                  <c:v>17.64523124316036</c:v>
                </c:pt>
                <c:pt idx="660">
                  <c:v>70.688020265566479</c:v>
                </c:pt>
                <c:pt idx="661">
                  <c:v>70.795295058692503</c:v>
                </c:pt>
                <c:pt idx="662">
                  <c:v>70.821901987812936</c:v>
                </c:pt>
                <c:pt idx="663">
                  <c:v>70.848383622417444</c:v>
                </c:pt>
                <c:pt idx="664">
                  <c:v>70.874740343657251</c:v>
                </c:pt>
                <c:pt idx="665">
                  <c:v>70.90097253372025</c:v>
                </c:pt>
                <c:pt idx="666">
                  <c:v>70.927080575803672</c:v>
                </c:pt>
                <c:pt idx="667">
                  <c:v>70.953064854086776</c:v>
                </c:pt>
                <c:pt idx="668">
                  <c:v>70.978925753703791</c:v>
                </c:pt>
                <c:pt idx="669">
                  <c:v>71.004663660716929</c:v>
                </c:pt>
                <c:pt idx="670">
                  <c:v>71.030278962089767</c:v>
                </c:pt>
                <c:pt idx="671">
                  <c:v>71.05577204566066</c:v>
                </c:pt>
                <c:pt idx="672">
                  <c:v>71.08114330011631</c:v>
                </c:pt>
                <c:pt idx="673">
                  <c:v>71.106393114965641</c:v>
                </c:pt>
                <c:pt idx="674">
                  <c:v>71.131521880513787</c:v>
                </c:pt>
                <c:pt idx="675">
                  <c:v>71.156529987836251</c:v>
                </c:pt>
                <c:pt idx="676">
                  <c:v>71.181417828753297</c:v>
                </c:pt>
                <c:pt idx="677">
                  <c:v>71.206185795804444</c:v>
                </c:pt>
                <c:pt idx="678">
                  <c:v>71.230834282223185</c:v>
                </c:pt>
                <c:pt idx="679">
                  <c:v>71.255363681911987</c:v>
                </c:pt>
                <c:pt idx="680">
                  <c:v>71.279774389417355</c:v>
                </c:pt>
                <c:pt idx="681">
                  <c:v>71.304066799905058</c:v>
                </c:pt>
                <c:pt idx="682">
                  <c:v>71.328241309135677</c:v>
                </c:pt>
                <c:pt idx="683">
                  <c:v>71.352298313440301</c:v>
                </c:pt>
                <c:pt idx="684">
                  <c:v>71.376238209696254</c:v>
                </c:pt>
                <c:pt idx="685">
                  <c:v>71.400061395303297</c:v>
                </c:pt>
                <c:pt idx="686">
                  <c:v>71.423768268159762</c:v>
                </c:pt>
                <c:pt idx="687">
                  <c:v>71.447359226638994</c:v>
                </c:pt>
                <c:pt idx="688">
                  <c:v>71.470834669566031</c:v>
                </c:pt>
                <c:pt idx="689">
                  <c:v>71.494194996194295</c:v>
                </c:pt>
                <c:pt idx="690">
                  <c:v>71.51744060618276</c:v>
                </c:pt>
                <c:pt idx="691">
                  <c:v>71.540571899572967</c:v>
                </c:pt>
                <c:pt idx="692">
                  <c:v>71.563589276766535</c:v>
                </c:pt>
                <c:pt idx="693">
                  <c:v>71.58649313850276</c:v>
                </c:pt>
                <c:pt idx="694">
                  <c:v>71.60928388583622</c:v>
                </c:pt>
                <c:pt idx="695">
                  <c:v>71.631961920114918</c:v>
                </c:pt>
                <c:pt idx="696">
                  <c:v>71.654527642958399</c:v>
                </c:pt>
                <c:pt idx="697">
                  <c:v>71.676981456236049</c:v>
                </c:pt>
                <c:pt idx="698">
                  <c:v>71.699323762045708</c:v>
                </c:pt>
                <c:pt idx="699">
                  <c:v>71.721554962692309</c:v>
                </c:pt>
                <c:pt idx="700">
                  <c:v>71.743675460667021</c:v>
                </c:pt>
                <c:pt idx="701">
                  <c:v>71.765685658626097</c:v>
                </c:pt>
                <c:pt idx="702">
                  <c:v>71.787585959370432</c:v>
                </c:pt>
                <c:pt idx="703">
                  <c:v>71.809376765825007</c:v>
                </c:pt>
                <c:pt idx="704">
                  <c:v>71.831058481018502</c:v>
                </c:pt>
                <c:pt idx="705">
                  <c:v>71.852631508063368</c:v>
                </c:pt>
                <c:pt idx="706">
                  <c:v>71.874096250135807</c:v>
                </c:pt>
                <c:pt idx="707">
                  <c:v>71.895453110456103</c:v>
                </c:pt>
                <c:pt idx="708">
                  <c:v>71.916702492269124</c:v>
                </c:pt>
                <c:pt idx="709">
                  <c:v>71.937844798824955</c:v>
                </c:pt>
                <c:pt idx="710">
                  <c:v>71.958880433359852</c:v>
                </c:pt>
                <c:pt idx="711">
                  <c:v>71.979809799077159</c:v>
                </c:pt>
                <c:pt idx="712">
                  <c:v>72.000633299128751</c:v>
                </c:pt>
                <c:pt idx="713">
                  <c:v>72.021351336596339</c:v>
                </c:pt>
                <c:pt idx="714">
                  <c:v>72.041964314473205</c:v>
                </c:pt>
                <c:pt idx="715">
                  <c:v>72.06247263564596</c:v>
                </c:pt>
                <c:pt idx="716">
                  <c:v>72.08287670287659</c:v>
                </c:pt>
                <c:pt idx="717">
                  <c:v>72.10317691878474</c:v>
                </c:pt>
                <c:pt idx="718">
                  <c:v>72.123373685829975</c:v>
                </c:pt>
                <c:pt idx="719">
                  <c:v>72.143467406294533</c:v>
                </c:pt>
                <c:pt idx="720">
                  <c:v>108.2451877233986</c:v>
                </c:pt>
                <c:pt idx="721">
                  <c:v>108.27502097343019</c:v>
                </c:pt>
                <c:pt idx="722">
                  <c:v>108.21493556732858</c:v>
                </c:pt>
                <c:pt idx="723">
                  <c:v>108.15542659529187</c:v>
                </c:pt>
                <c:pt idx="724">
                  <c:v>108.0964873804982</c:v>
                </c:pt>
                <c:pt idx="725">
                  <c:v>108.03811134390254</c:v>
                </c:pt>
                <c:pt idx="726">
                  <c:v>107.98029200243157</c:v>
                </c:pt>
                <c:pt idx="727">
                  <c:v>107.92302296721917</c:v>
                </c:pt>
                <c:pt idx="728">
                  <c:v>107.86629794188144</c:v>
                </c:pt>
                <c:pt idx="729">
                  <c:v>107.81011072083017</c:v>
                </c:pt>
                <c:pt idx="730">
                  <c:v>107.75445518762386</c:v>
                </c:pt>
                <c:pt idx="731">
                  <c:v>107.69932531335519</c:v>
                </c:pt>
                <c:pt idx="732">
                  <c:v>107.64471515507395</c:v>
                </c:pt>
                <c:pt idx="733">
                  <c:v>107.59061885424474</c:v>
                </c:pt>
                <c:pt idx="734">
                  <c:v>107.53703063523827</c:v>
                </c:pt>
                <c:pt idx="735">
                  <c:v>107.48394480385551</c:v>
                </c:pt>
                <c:pt idx="736">
                  <c:v>107.43135574588402</c:v>
                </c:pt>
                <c:pt idx="737">
                  <c:v>107.37925792568524</c:v>
                </c:pt>
                <c:pt idx="738">
                  <c:v>107.32764588481234</c:v>
                </c:pt>
                <c:pt idx="739">
                  <c:v>107.27651424065766</c:v>
                </c:pt>
                <c:pt idx="740">
                  <c:v>107.22585768512901</c:v>
                </c:pt>
                <c:pt idx="741">
                  <c:v>107.17567098335418</c:v>
                </c:pt>
                <c:pt idx="742">
                  <c:v>107.1259489724128</c:v>
                </c:pt>
                <c:pt idx="743">
                  <c:v>107.07668656009513</c:v>
                </c:pt>
                <c:pt idx="744">
                  <c:v>107.02787872368673</c:v>
                </c:pt>
                <c:pt idx="745">
                  <c:v>106.97952050877885</c:v>
                </c:pt>
                <c:pt idx="746">
                  <c:v>106.93160702810334</c:v>
                </c:pt>
                <c:pt idx="747">
                  <c:v>106.88413346039215</c:v>
                </c:pt>
                <c:pt idx="748">
                  <c:v>106.83709504926001</c:v>
                </c:pt>
                <c:pt idx="749">
                  <c:v>106.79048710211056</c:v>
                </c:pt>
                <c:pt idx="750">
                  <c:v>106.74430498906469</c:v>
                </c:pt>
                <c:pt idx="751">
                  <c:v>106.69854414191106</c:v>
                </c:pt>
                <c:pt idx="752">
                  <c:v>106.65320005307775</c:v>
                </c:pt>
                <c:pt idx="753">
                  <c:v>106.60826827462505</c:v>
                </c:pt>
                <c:pt idx="754">
                  <c:v>106.56374441725852</c:v>
                </c:pt>
                <c:pt idx="755">
                  <c:v>106.51962414936203</c:v>
                </c:pt>
                <c:pt idx="756">
                  <c:v>106.47590319605021</c:v>
                </c:pt>
                <c:pt idx="757">
                  <c:v>106.43257733823977</c:v>
                </c:pt>
                <c:pt idx="758">
                  <c:v>106.38964241173959</c:v>
                </c:pt>
                <c:pt idx="759">
                  <c:v>106.34709430635868</c:v>
                </c:pt>
                <c:pt idx="760">
                  <c:v>106.30492896503192</c:v>
                </c:pt>
                <c:pt idx="761">
                  <c:v>106.263142382963</c:v>
                </c:pt>
                <c:pt idx="762">
                  <c:v>106.22173060678428</c:v>
                </c:pt>
                <c:pt idx="763">
                  <c:v>106.18068973373306</c:v>
                </c:pt>
                <c:pt idx="764">
                  <c:v>106.14001591084396</c:v>
                </c:pt>
                <c:pt idx="765">
                  <c:v>106.09970533415694</c:v>
                </c:pt>
                <c:pt idx="766">
                  <c:v>106.05975424794084</c:v>
                </c:pt>
                <c:pt idx="767">
                  <c:v>106.02015894393179</c:v>
                </c:pt>
                <c:pt idx="768">
                  <c:v>105.98091576058623</c:v>
                </c:pt>
                <c:pt idx="769">
                  <c:v>105.94202108234842</c:v>
                </c:pt>
                <c:pt idx="770">
                  <c:v>105.90347133893187</c:v>
                </c:pt>
                <c:pt idx="771">
                  <c:v>105.86526300461438</c:v>
                </c:pt>
                <c:pt idx="772">
                  <c:v>105.82739259754663</c:v>
                </c:pt>
                <c:pt idx="773">
                  <c:v>105.78985667907371</c:v>
                </c:pt>
                <c:pt idx="774">
                  <c:v>105.75265185306945</c:v>
                </c:pt>
                <c:pt idx="775">
                  <c:v>105.71577476528336</c:v>
                </c:pt>
                <c:pt idx="776">
                  <c:v>105.67922210269965</c:v>
                </c:pt>
                <c:pt idx="777">
                  <c:v>105.64299059290838</c:v>
                </c:pt>
                <c:pt idx="778">
                  <c:v>105.60707700348809</c:v>
                </c:pt>
                <c:pt idx="779">
                  <c:v>105.57147814140009</c:v>
                </c:pt>
                <c:pt idx="780">
                  <c:v>140.71492113652528</c:v>
                </c:pt>
                <c:pt idx="781">
                  <c:v>140.66828269389734</c:v>
                </c:pt>
                <c:pt idx="782">
                  <c:v>140.51848243391794</c:v>
                </c:pt>
                <c:pt idx="783">
                  <c:v>140.37060650948155</c:v>
                </c:pt>
                <c:pt idx="784">
                  <c:v>140.22462319919399</c:v>
                </c:pt>
                <c:pt idx="785">
                  <c:v>140.080501466953</c:v>
                </c:pt>
                <c:pt idx="786">
                  <c:v>139.93821094315277</c:v>
                </c:pt>
                <c:pt idx="787">
                  <c:v>139.7977219065146</c:v>
                </c:pt>
                <c:pt idx="788">
                  <c:v>139.65900526651905</c:v>
                </c:pt>
                <c:pt idx="789">
                  <c:v>139.52203254641626</c:v>
                </c:pt>
                <c:pt idx="790">
                  <c:v>139.38677586679228</c:v>
                </c:pt>
                <c:pt idx="791">
                  <c:v>139.25320792966991</c:v>
                </c:pt>
                <c:pt idx="792">
                  <c:v>139.1213020031235</c:v>
                </c:pt>
                <c:pt idx="793">
                  <c:v>138.99103190638854</c:v>
                </c:pt>
                <c:pt idx="794">
                  <c:v>138.86237199544718</c:v>
                </c:pt>
                <c:pt idx="795">
                  <c:v>138.73529714907158</c:v>
                </c:pt>
                <c:pt idx="796">
                  <c:v>138.60978275530846</c:v>
                </c:pt>
                <c:pt idx="797">
                  <c:v>138.48580469838831</c:v>
                </c:pt>
                <c:pt idx="798">
                  <c:v>138.36333934604335</c:v>
                </c:pt>
                <c:pt idx="799">
                  <c:v>138.24236353721949</c:v>
                </c:pt>
                <c:pt idx="800">
                  <c:v>138.12285457016796</c:v>
                </c:pt>
                <c:pt idx="801">
                  <c:v>138.00479019090281</c:v>
                </c:pt>
                <c:pt idx="802">
                  <c:v>137.88814858201067</c:v>
                </c:pt>
                <c:pt idx="803">
                  <c:v>137.77290835180096</c:v>
                </c:pt>
                <c:pt idx="804">
                  <c:v>137.65904852378344</c:v>
                </c:pt>
                <c:pt idx="805">
                  <c:v>137.54654852646226</c:v>
                </c:pt>
                <c:pt idx="806">
                  <c:v>137.43538818343504</c:v>
                </c:pt>
                <c:pt idx="807">
                  <c:v>137.3255477037861</c:v>
                </c:pt>
                <c:pt idx="808">
                  <c:v>137.2170076727638</c:v>
                </c:pt>
                <c:pt idx="809">
                  <c:v>137.10974904273209</c:v>
                </c:pt>
                <c:pt idx="810">
                  <c:v>137.00375312438686</c:v>
                </c:pt>
                <c:pt idx="811">
                  <c:v>136.8990015782276</c:v>
                </c:pt>
                <c:pt idx="812">
                  <c:v>136.79547640627621</c:v>
                </c:pt>
                <c:pt idx="813">
                  <c:v>136.69315994403414</c:v>
                </c:pt>
                <c:pt idx="814">
                  <c:v>136.59203485266991</c:v>
                </c:pt>
                <c:pt idx="815">
                  <c:v>136.49208411142942</c:v>
                </c:pt>
                <c:pt idx="816">
                  <c:v>136.39329101026129</c:v>
                </c:pt>
                <c:pt idx="817">
                  <c:v>136.29563914265026</c:v>
                </c:pt>
                <c:pt idx="818">
                  <c:v>136.19911239865166</c:v>
                </c:pt>
                <c:pt idx="819">
                  <c:v>136.10369495812057</c:v>
                </c:pt>
                <c:pt idx="820">
                  <c:v>136.00937128412878</c:v>
                </c:pt>
                <c:pt idx="821">
                  <c:v>135.9161261165639</c:v>
                </c:pt>
                <c:pt idx="822">
                  <c:v>135.82394446590453</c:v>
                </c:pt>
                <c:pt idx="823">
                  <c:v>135.73281160716573</c:v>
                </c:pt>
                <c:pt idx="824">
                  <c:v>135.64271307400932</c:v>
                </c:pt>
                <c:pt idx="825">
                  <c:v>135.55363465301377</c:v>
                </c:pt>
                <c:pt idx="826">
                  <c:v>135.46556237809875</c:v>
                </c:pt>
                <c:pt idx="827">
                  <c:v>135.37848252509923</c:v>
                </c:pt>
                <c:pt idx="828">
                  <c:v>135.29238160648418</c:v>
                </c:pt>
                <c:pt idx="829">
                  <c:v>135.20724636621628</c:v>
                </c:pt>
                <c:pt idx="830">
                  <c:v>135.12306377474667</c:v>
                </c:pt>
                <c:pt idx="831">
                  <c:v>135.03982102414224</c:v>
                </c:pt>
                <c:pt idx="832">
                  <c:v>134.95750552334033</c:v>
                </c:pt>
                <c:pt idx="833">
                  <c:v>134.87610489352664</c:v>
                </c:pt>
                <c:pt idx="834">
                  <c:v>134.79560696363407</c:v>
                </c:pt>
                <c:pt idx="835">
                  <c:v>134.71599976595658</c:v>
                </c:pt>
                <c:pt idx="836">
                  <c:v>134.63727153187705</c:v>
                </c:pt>
                <c:pt idx="837">
                  <c:v>134.55941068770338</c:v>
                </c:pt>
                <c:pt idx="838">
                  <c:v>134.4824058506114</c:v>
                </c:pt>
                <c:pt idx="839">
                  <c:v>134.40624582469005</c:v>
                </c:pt>
                <c:pt idx="840">
                  <c:v>162.3165278464802</c:v>
                </c:pt>
                <c:pt idx="841">
                  <c:v>162.22650307055193</c:v>
                </c:pt>
                <c:pt idx="842">
                  <c:v>162.0582818120393</c:v>
                </c:pt>
                <c:pt idx="843">
                  <c:v>161.89239390857674</c:v>
                </c:pt>
                <c:pt idx="844">
                  <c:v>161.72879863056048</c:v>
                </c:pt>
                <c:pt idx="845">
                  <c:v>161.56745617031572</c:v>
                </c:pt>
                <c:pt idx="846">
                  <c:v>161.40832761566102</c:v>
                </c:pt>
                <c:pt idx="847">
                  <c:v>161.25137492439322</c:v>
                </c:pt>
                <c:pt idx="848">
                  <c:v>161.0965608996556</c:v>
                </c:pt>
                <c:pt idx="849">
                  <c:v>160.94384916615329</c:v>
                </c:pt>
                <c:pt idx="850">
                  <c:v>160.79320414718123</c:v>
                </c:pt>
                <c:pt idx="851">
                  <c:v>160.64459104243335</c:v>
                </c:pt>
                <c:pt idx="852">
                  <c:v>160.49797580656005</c:v>
                </c:pt>
                <c:pt idx="853">
                  <c:v>160.35332512844602</c:v>
                </c:pt>
                <c:pt idx="854">
                  <c:v>160.21060641117873</c:v>
                </c:pt>
                <c:pt idx="855">
                  <c:v>160.06978775268141</c:v>
                </c:pt>
                <c:pt idx="856">
                  <c:v>159.93083792698422</c:v>
                </c:pt>
                <c:pt idx="857">
                  <c:v>159.79372636610896</c:v>
                </c:pt>
                <c:pt idx="858">
                  <c:v>159.65842314254354</c:v>
                </c:pt>
                <c:pt idx="859">
                  <c:v>159.52489895228453</c:v>
                </c:pt>
                <c:pt idx="860">
                  <c:v>159.39312509842486</c:v>
                </c:pt>
                <c:pt idx="861">
                  <c:v>159.26307347526699</c:v>
                </c:pt>
                <c:pt idx="862">
                  <c:v>159.13471655294177</c:v>
                </c:pt>
                <c:pt idx="863">
                  <c:v>159.0080273625133</c:v>
                </c:pt>
                <c:pt idx="864">
                  <c:v>158.88297948155312</c:v>
                </c:pt>
                <c:pt idx="865">
                  <c:v>158.75954702016463</c:v>
                </c:pt>
                <c:pt idx="866">
                  <c:v>158.63770460744291</c:v>
                </c:pt>
                <c:pt idx="867">
                  <c:v>158.51742737835292</c:v>
                </c:pt>
                <c:pt idx="868">
                  <c:v>158.3986909610112</c:v>
                </c:pt>
                <c:pt idx="869">
                  <c:v>158.28147146435643</c:v>
                </c:pt>
                <c:pt idx="870">
                  <c:v>158.1657454661954</c:v>
                </c:pt>
                <c:pt idx="871">
                  <c:v>158.05149000160981</c:v>
                </c:pt>
                <c:pt idx="872">
                  <c:v>157.93868255171247</c:v>
                </c:pt>
                <c:pt idx="873">
                  <c:v>157.8273010327396</c:v>
                </c:pt>
                <c:pt idx="874">
                  <c:v>157.71732378546744</c:v>
                </c:pt>
                <c:pt idx="875">
                  <c:v>157.60872956494234</c:v>
                </c:pt>
                <c:pt idx="876">
                  <c:v>157.50149753051329</c:v>
                </c:pt>
                <c:pt idx="877">
                  <c:v>157.39560723615585</c:v>
                </c:pt>
                <c:pt idx="878">
                  <c:v>157.29103862107834</c:v>
                </c:pt>
                <c:pt idx="879">
                  <c:v>157.18777200059984</c:v>
                </c:pt>
                <c:pt idx="880">
                  <c:v>157.08578805729121</c:v>
                </c:pt>
                <c:pt idx="881">
                  <c:v>156.98506783237005</c:v>
                </c:pt>
                <c:pt idx="882">
                  <c:v>156.88559271734107</c:v>
                </c:pt>
                <c:pt idx="883">
                  <c:v>156.78734444587374</c:v>
                </c:pt>
                <c:pt idx="884">
                  <c:v>156.69030508590893</c:v>
                </c:pt>
                <c:pt idx="885">
                  <c:v>156.59445703198759</c:v>
                </c:pt>
                <c:pt idx="886">
                  <c:v>156.49978299779329</c:v>
                </c:pt>
                <c:pt idx="887">
                  <c:v>156.40626600890243</c:v>
                </c:pt>
                <c:pt idx="888">
                  <c:v>156.31388939573489</c:v>
                </c:pt>
                <c:pt idx="889">
                  <c:v>156.22263678669842</c:v>
                </c:pt>
                <c:pt idx="890">
                  <c:v>156.132492101521</c:v>
                </c:pt>
                <c:pt idx="891">
                  <c:v>156.04343954476468</c:v>
                </c:pt>
                <c:pt idx="892">
                  <c:v>155.95546359951553</c:v>
                </c:pt>
                <c:pt idx="893">
                  <c:v>155.86854902124321</c:v>
                </c:pt>
                <c:pt idx="894">
                  <c:v>155.78268083182613</c:v>
                </c:pt>
                <c:pt idx="895">
                  <c:v>155.6978443137356</c:v>
                </c:pt>
                <c:pt idx="896">
                  <c:v>155.61402500437495</c:v>
                </c:pt>
                <c:pt idx="897">
                  <c:v>155.53120869056804</c:v>
                </c:pt>
                <c:pt idx="898">
                  <c:v>155.44938140319317</c:v>
                </c:pt>
                <c:pt idx="899">
                  <c:v>155.36852941195761</c:v>
                </c:pt>
                <c:pt idx="900">
                  <c:v>160.64341988307714</c:v>
                </c:pt>
                <c:pt idx="901">
                  <c:v>160.56175609704113</c:v>
                </c:pt>
                <c:pt idx="902">
                  <c:v>160.46876892618047</c:v>
                </c:pt>
                <c:pt idx="903">
                  <c:v>160.37693022345567</c:v>
                </c:pt>
                <c:pt idx="904">
                  <c:v>160.28622339045495</c:v>
                </c:pt>
                <c:pt idx="905">
                  <c:v>160.19663212459778</c:v>
                </c:pt>
                <c:pt idx="906">
                  <c:v>160.10814041255125</c:v>
                </c:pt>
                <c:pt idx="907">
                  <c:v>160.02073252382496</c:v>
                </c:pt>
                <c:pt idx="908">
                  <c:v>159.93439300453832</c:v>
                </c:pt>
                <c:pt idx="909">
                  <c:v>159.84910667135543</c:v>
                </c:pt>
                <c:pt idx="910">
                  <c:v>159.76485860558145</c:v>
                </c:pt>
                <c:pt idx="911">
                  <c:v>159.68163414741645</c:v>
                </c:pt>
                <c:pt idx="912">
                  <c:v>159.59941889036025</c:v>
                </c:pt>
                <c:pt idx="913">
                  <c:v>159.51819867576572</c:v>
                </c:pt>
                <c:pt idx="914">
                  <c:v>159.43795958753347</c:v>
                </c:pt>
                <c:pt idx="915">
                  <c:v>159.35868794694576</c:v>
                </c:pt>
                <c:pt idx="916">
                  <c:v>159.28037030763369</c:v>
                </c:pt>
                <c:pt idx="917">
                  <c:v>159.2029934506748</c:v>
                </c:pt>
                <c:pt idx="918">
                  <c:v>159.12654437981644</c:v>
                </c:pt>
                <c:pt idx="919">
                  <c:v>159.05101031682116</c:v>
                </c:pt>
                <c:pt idx="920">
                  <c:v>158.97637869693091</c:v>
                </c:pt>
                <c:pt idx="921">
                  <c:v>158.90263716444554</c:v>
                </c:pt>
                <c:pt idx="922">
                  <c:v>158.82977356841369</c:v>
                </c:pt>
                <c:pt idx="923">
                  <c:v>158.7577759584307</c:v>
                </c:pt>
                <c:pt idx="924">
                  <c:v>158.68663258054264</c:v>
                </c:pt>
                <c:pt idx="925">
                  <c:v>158.61633187325126</c:v>
                </c:pt>
                <c:pt idx="926">
                  <c:v>158.54686246361851</c:v>
                </c:pt>
                <c:pt idx="927">
                  <c:v>158.47821316346662</c:v>
                </c:pt>
                <c:pt idx="928">
                  <c:v>158.4103729656716</c:v>
                </c:pt>
                <c:pt idx="929">
                  <c:v>158.34333104054713</c:v>
                </c:pt>
                <c:pt idx="930">
                  <c:v>158.27707673231663</c:v>
                </c:pt>
                <c:pt idx="931">
                  <c:v>158.21159955567012</c:v>
                </c:pt>
                <c:pt idx="932">
                  <c:v>158.1468891924049</c:v>
                </c:pt>
                <c:pt idx="933">
                  <c:v>158.08293548814586</c:v>
                </c:pt>
                <c:pt idx="934">
                  <c:v>158.01972844914488</c:v>
                </c:pt>
                <c:pt idx="935">
                  <c:v>157.95725823915581</c:v>
                </c:pt>
                <c:pt idx="936">
                  <c:v>157.8955151763839</c:v>
                </c:pt>
                <c:pt idx="937">
                  <c:v>157.83448973050642</c:v>
                </c:pt>
                <c:pt idx="938">
                  <c:v>157.77417251976402</c:v>
                </c:pt>
                <c:pt idx="939">
                  <c:v>157.71455430811949</c:v>
                </c:pt>
                <c:pt idx="940">
                  <c:v>157.65562600248251</c:v>
                </c:pt>
                <c:pt idx="941">
                  <c:v>157.59737864999937</c:v>
                </c:pt>
                <c:pt idx="942">
                  <c:v>157.53980343540428</c:v>
                </c:pt>
                <c:pt idx="943">
                  <c:v>157.48289167843234</c:v>
                </c:pt>
                <c:pt idx="944">
                  <c:v>157.42663483129107</c:v>
                </c:pt>
                <c:pt idx="945">
                  <c:v>157.3710244761898</c:v>
                </c:pt>
                <c:pt idx="946">
                  <c:v>157.31605232292495</c:v>
                </c:pt>
                <c:pt idx="947">
                  <c:v>157.26171020651992</c:v>
                </c:pt>
                <c:pt idx="948">
                  <c:v>157.20799008491801</c:v>
                </c:pt>
                <c:pt idx="949">
                  <c:v>157.15488403672677</c:v>
                </c:pt>
                <c:pt idx="950">
                  <c:v>157.10238425901326</c:v>
                </c:pt>
                <c:pt idx="951">
                  <c:v>157.05048306514738</c:v>
                </c:pt>
                <c:pt idx="952">
                  <c:v>156.99917288269367</c:v>
                </c:pt>
                <c:pt idx="953">
                  <c:v>156.94844625134894</c:v>
                </c:pt>
                <c:pt idx="954">
                  <c:v>156.89829582092571</c:v>
                </c:pt>
                <c:pt idx="955">
                  <c:v>156.84871434937898</c:v>
                </c:pt>
                <c:pt idx="956">
                  <c:v>156.79969470087664</c:v>
                </c:pt>
                <c:pt idx="957">
                  <c:v>156.75122984391123</c:v>
                </c:pt>
                <c:pt idx="958">
                  <c:v>156.7033128494524</c:v>
                </c:pt>
                <c:pt idx="959">
                  <c:v>156.65593688913941</c:v>
                </c:pt>
                <c:pt idx="960">
                  <c:v>109.62636666345861</c:v>
                </c:pt>
                <c:pt idx="961">
                  <c:v>109.5939468751957</c:v>
                </c:pt>
                <c:pt idx="962">
                  <c:v>109.62663878017379</c:v>
                </c:pt>
                <c:pt idx="963">
                  <c:v>109.65910579190952</c:v>
                </c:pt>
                <c:pt idx="964">
                  <c:v>109.69134917566073</c:v>
                </c:pt>
                <c:pt idx="965">
                  <c:v>109.72337019366645</c:v>
                </c:pt>
                <c:pt idx="966">
                  <c:v>109.75517010508928</c:v>
                </c:pt>
                <c:pt idx="967">
                  <c:v>109.78675016595882</c:v>
                </c:pt>
                <c:pt idx="968">
                  <c:v>109.81811162911634</c:v>
                </c:pt>
                <c:pt idx="969">
                  <c:v>109.84925574416053</c:v>
                </c:pt>
                <c:pt idx="970">
                  <c:v>109.88018375739436</c:v>
                </c:pt>
                <c:pt idx="971">
                  <c:v>109.91089691177307</c:v>
                </c:pt>
                <c:pt idx="972">
                  <c:v>109.94139644685325</c:v>
                </c:pt>
                <c:pt idx="973">
                  <c:v>109.97168359874297</c:v>
                </c:pt>
                <c:pt idx="974">
                  <c:v>110.00175960005303</c:v>
                </c:pt>
                <c:pt idx="975">
                  <c:v>110.03162567984927</c:v>
                </c:pt>
                <c:pt idx="976">
                  <c:v>110.06128306360594</c:v>
                </c:pt>
                <c:pt idx="977">
                  <c:v>110.09073297316007</c:v>
                </c:pt>
                <c:pt idx="978">
                  <c:v>110.11997662666703</c:v>
                </c:pt>
                <c:pt idx="979">
                  <c:v>110.14901523855681</c:v>
                </c:pt>
                <c:pt idx="980">
                  <c:v>110.17785001949179</c:v>
                </c:pt>
                <c:pt idx="981">
                  <c:v>110.20648217632493</c:v>
                </c:pt>
                <c:pt idx="982">
                  <c:v>110.2349129120595</c:v>
                </c:pt>
                <c:pt idx="983">
                  <c:v>110.26314342580957</c:v>
                </c:pt>
                <c:pt idx="984">
                  <c:v>110.29117491276136</c:v>
                </c:pt>
                <c:pt idx="985">
                  <c:v>110.3190085641357</c:v>
                </c:pt>
                <c:pt idx="986">
                  <c:v>110.34664556715154</c:v>
                </c:pt>
                <c:pt idx="987">
                  <c:v>110.37408710499022</c:v>
                </c:pt>
                <c:pt idx="988">
                  <c:v>110.40133435676076</c:v>
                </c:pt>
                <c:pt idx="989">
                  <c:v>110.42838849746605</c:v>
                </c:pt>
                <c:pt idx="990">
                  <c:v>110.45525069797014</c:v>
                </c:pt>
                <c:pt idx="991">
                  <c:v>110.48192212496605</c:v>
                </c:pt>
                <c:pt idx="992">
                  <c:v>110.50840394094486</c:v>
                </c:pt>
                <c:pt idx="993">
                  <c:v>110.53469730416558</c:v>
                </c:pt>
                <c:pt idx="994">
                  <c:v>110.56080336862576</c:v>
                </c:pt>
                <c:pt idx="995">
                  <c:v>110.58672328403306</c:v>
                </c:pt>
                <c:pt idx="996">
                  <c:v>110.6124581957778</c:v>
                </c:pt>
                <c:pt idx="997">
                  <c:v>110.6380092449062</c:v>
                </c:pt>
                <c:pt idx="998">
                  <c:v>110.66337756809443</c:v>
                </c:pt>
                <c:pt idx="999">
                  <c:v>110.68856429762367</c:v>
                </c:pt>
                <c:pt idx="1000">
                  <c:v>110.71357056135584</c:v>
                </c:pt>
                <c:pt idx="1001">
                  <c:v>110.73839748271013</c:v>
                </c:pt>
                <c:pt idx="1002">
                  <c:v>110.7630461806405</c:v>
                </c:pt>
                <c:pt idx="1003">
                  <c:v>110.78751776961381</c:v>
                </c:pt>
                <c:pt idx="1004">
                  <c:v>110.81181335958871</c:v>
                </c:pt>
                <c:pt idx="1005">
                  <c:v>110.83593405599539</c:v>
                </c:pt>
                <c:pt idx="1006">
                  <c:v>110.85988095971608</c:v>
                </c:pt>
                <c:pt idx="1007">
                  <c:v>110.88365516706629</c:v>
                </c:pt>
                <c:pt idx="1008">
                  <c:v>110.90725776977672</c:v>
                </c:pt>
                <c:pt idx="1009">
                  <c:v>110.93068985497605</c:v>
                </c:pt>
                <c:pt idx="1010">
                  <c:v>110.95395250517427</c:v>
                </c:pt>
                <c:pt idx="1011">
                  <c:v>110.97704679824686</c:v>
                </c:pt>
                <c:pt idx="1012">
                  <c:v>110.99997380741968</c:v>
                </c:pt>
                <c:pt idx="1013">
                  <c:v>111.0227346012543</c:v>
                </c:pt>
                <c:pt idx="1014">
                  <c:v>111.04533024363447</c:v>
                </c:pt>
                <c:pt idx="1015">
                  <c:v>111.06776179375287</c:v>
                </c:pt>
                <c:pt idx="1016">
                  <c:v>111.09003030609863</c:v>
                </c:pt>
                <c:pt idx="1017">
                  <c:v>111.11213683044555</c:v>
                </c:pt>
                <c:pt idx="1018">
                  <c:v>111.13408241184104</c:v>
                </c:pt>
                <c:pt idx="1019">
                  <c:v>111.15586809059548</c:v>
                </c:pt>
                <c:pt idx="1020">
                  <c:v>42.353331391341811</c:v>
                </c:pt>
                <c:pt idx="1021">
                  <c:v>42.361510048639616</c:v>
                </c:pt>
                <c:pt idx="1022">
                  <c:v>42.409269828317214</c:v>
                </c:pt>
                <c:pt idx="1023">
                  <c:v>42.456996924286052</c:v>
                </c:pt>
                <c:pt idx="1024">
                  <c:v>42.504690848097994</c:v>
                </c:pt>
                <c:pt idx="1025">
                  <c:v>42.552351111640569</c:v>
                </c:pt>
                <c:pt idx="1026">
                  <c:v>42.599977227161389</c:v>
                </c:pt>
                <c:pt idx="1027">
                  <c:v>42.647568707292542</c:v>
                </c:pt>
                <c:pt idx="1028">
                  <c:v>42.695125065075153</c:v>
                </c:pt>
                <c:pt idx="1029">
                  <c:v>42.742645813983764</c:v>
                </c:pt>
                <c:pt idx="1030">
                  <c:v>42.790130467950959</c:v>
                </c:pt>
                <c:pt idx="1031">
                  <c:v>42.837578541391778</c:v>
                </c:pt>
                <c:pt idx="1032">
                  <c:v>42.884989549228322</c:v>
                </c:pt>
                <c:pt idx="1033">
                  <c:v>42.932363006914301</c:v>
                </c:pt>
                <c:pt idx="1034">
                  <c:v>42.979698430459564</c:v>
                </c:pt>
                <c:pt idx="1035">
                  <c:v>43.026995336454711</c:v>
                </c:pt>
                <c:pt idx="1036">
                  <c:v>43.074253242095601</c:v>
                </c:pt>
                <c:pt idx="1037">
                  <c:v>43.121471665207991</c:v>
                </c:pt>
                <c:pt idx="1038">
                  <c:v>43.168650124272062</c:v>
                </c:pt>
                <c:pt idx="1039">
                  <c:v>43.215788138446996</c:v>
                </c:pt>
                <c:pt idx="1040">
                  <c:v>43.262885227595525</c:v>
                </c:pt>
                <c:pt idx="1041">
                  <c:v>43.309940912308498</c:v>
                </c:pt>
                <c:pt idx="1042">
                  <c:v>43.356954713929397</c:v>
                </c:pt>
                <c:pt idx="1043">
                  <c:v>43.403926154578855</c:v>
                </c:pt>
                <c:pt idx="1044">
                  <c:v>43.450854757179158</c:v>
                </c:pt>
                <c:pt idx="1045">
                  <c:v>43.497740045478722</c:v>
                </c:pt>
                <c:pt idx="1046">
                  <c:v>43.544581544076529</c:v>
                </c:pt>
                <c:pt idx="1047">
                  <c:v>43.591378778446597</c:v>
                </c:pt>
                <c:pt idx="1048">
                  <c:v>43.638131274962333</c:v>
                </c:pt>
                <c:pt idx="1049">
                  <c:v>43.684838560920895</c:v>
                </c:pt>
                <c:pt idx="1050">
                  <c:v>43.731500164567549</c:v>
                </c:pt>
                <c:pt idx="1051">
                  <c:v>43.778115615119944</c:v>
                </c:pt>
                <c:pt idx="1052">
                  <c:v>43.824684442792346</c:v>
                </c:pt>
                <c:pt idx="1053">
                  <c:v>43.871206178819854</c:v>
                </c:pt>
                <c:pt idx="1054">
                  <c:v>43.917680355482538</c:v>
                </c:pt>
                <c:pt idx="1055">
                  <c:v>43.964106506129568</c:v>
                </c:pt>
                <c:pt idx="1056">
                  <c:v>44.010484165203273</c:v>
                </c:pt>
                <c:pt idx="1057">
                  <c:v>44.056812868263073</c:v>
                </c:pt>
                <c:pt idx="1058">
                  <c:v>44.103092152009523</c:v>
                </c:pt>
                <c:pt idx="1059">
                  <c:v>44.149321554308088</c:v>
                </c:pt>
                <c:pt idx="1060">
                  <c:v>44.195500614213039</c:v>
                </c:pt>
                <c:pt idx="1061">
                  <c:v>44.241628871991139</c:v>
                </c:pt>
                <c:pt idx="1062">
                  <c:v>44.287705869145377</c:v>
                </c:pt>
                <c:pt idx="1063">
                  <c:v>44.333731148438524</c:v>
                </c:pt>
                <c:pt idx="1064">
                  <c:v>44.379704253916692</c:v>
                </c:pt>
                <c:pt idx="1065">
                  <c:v>44.425624730932768</c:v>
                </c:pt>
                <c:pt idx="1066">
                  <c:v>44.471492126169792</c:v>
                </c:pt>
                <c:pt idx="1067">
                  <c:v>44.51730598766428</c:v>
                </c:pt>
                <c:pt idx="1068">
                  <c:v>44.563065864829369</c:v>
                </c:pt>
                <c:pt idx="1069">
                  <c:v>44.608771308477955</c:v>
                </c:pt>
                <c:pt idx="1070">
                  <c:v>44.654421870845745</c:v>
                </c:pt>
                <c:pt idx="1071">
                  <c:v>44.70001710561413</c:v>
                </c:pt>
                <c:pt idx="1072">
                  <c:v>44.745556567933065</c:v>
                </c:pt>
                <c:pt idx="1073">
                  <c:v>44.791039814443742</c:v>
                </c:pt>
                <c:pt idx="1074">
                  <c:v>44.836466403301309</c:v>
                </c:pt>
                <c:pt idx="1075">
                  <c:v>44.881835894197295</c:v>
                </c:pt>
                <c:pt idx="1076">
                  <c:v>44.92714784838207</c:v>
                </c:pt>
                <c:pt idx="1077">
                  <c:v>44.972401828687168</c:v>
                </c:pt>
                <c:pt idx="1078">
                  <c:v>45.017597399547441</c:v>
                </c:pt>
                <c:pt idx="1079">
                  <c:v>45.062734127023163</c:v>
                </c:pt>
                <c:pt idx="1080">
                  <c:v>28.192382236763752</c:v>
                </c:pt>
                <c:pt idx="1081">
                  <c:v>28.220518327700475</c:v>
                </c:pt>
                <c:pt idx="1082">
                  <c:v>28.257300624537717</c:v>
                </c:pt>
                <c:pt idx="1083">
                  <c:v>28.294102041990758</c:v>
                </c:pt>
                <c:pt idx="1084">
                  <c:v>28.33092231438291</c:v>
                </c:pt>
                <c:pt idx="1085">
                  <c:v>28.367761174692639</c:v>
                </c:pt>
                <c:pt idx="1086">
                  <c:v>28.404618354558238</c:v>
                </c:pt>
                <c:pt idx="1087">
                  <c:v>28.441493584282703</c:v>
                </c:pt>
                <c:pt idx="1088">
                  <c:v>28.478386592838667</c:v>
                </c:pt>
                <c:pt idx="1089">
                  <c:v>28.515297107873472</c:v>
                </c:pt>
                <c:pt idx="1090">
                  <c:v>28.552224855714318</c:v>
                </c:pt>
                <c:pt idx="1091">
                  <c:v>28.589169561373637</c:v>
                </c:pt>
                <c:pt idx="1092">
                  <c:v>28.626130948554458</c:v>
                </c:pt>
                <c:pt idx="1093">
                  <c:v>28.663108739655986</c:v>
                </c:pt>
                <c:pt idx="1094">
                  <c:v>28.700102655779226</c:v>
                </c:pt>
                <c:pt idx="1095">
                  <c:v>28.737112416732799</c:v>
                </c:pt>
                <c:pt idx="1096">
                  <c:v>28.774137741038814</c:v>
                </c:pt>
                <c:pt idx="1097">
                  <c:v>28.811178345938913</c:v>
                </c:pt>
                <c:pt idx="1098">
                  <c:v>28.848233947400406</c:v>
                </c:pt>
                <c:pt idx="1099">
                  <c:v>28.885304260122517</c:v>
                </c:pt>
                <c:pt idx="1100">
                  <c:v>28.922388997542779</c:v>
                </c:pt>
                <c:pt idx="1101">
                  <c:v>28.959487871843546</c:v>
                </c:pt>
                <c:pt idx="1102">
                  <c:v>28.996600593958593</c:v>
                </c:pt>
                <c:pt idx="1103">
                  <c:v>29.033726873579891</c:v>
                </c:pt>
                <c:pt idx="1104">
                  <c:v>29.070866419164439</c:v>
                </c:pt>
                <c:pt idx="1105">
                  <c:v>29.108018937941303</c:v>
                </c:pt>
                <c:pt idx="1106">
                  <c:v>29.145184135918665</c:v>
                </c:pt>
                <c:pt idx="1107">
                  <c:v>29.182361717891105</c:v>
                </c:pt>
                <c:pt idx="1108">
                  <c:v>29.219551387446934</c:v>
                </c:pt>
                <c:pt idx="1109">
                  <c:v>29.256752846975669</c:v>
                </c:pt>
                <c:pt idx="1110">
                  <c:v>29.293965797675643</c:v>
                </c:pt>
                <c:pt idx="1111">
                  <c:v>29.331189939561707</c:v>
                </c:pt>
                <c:pt idx="1112">
                  <c:v>29.368424971473083</c:v>
                </c:pt>
                <c:pt idx="1113">
                  <c:v>29.405670591081332</c:v>
                </c:pt>
                <c:pt idx="1114">
                  <c:v>29.442926494898444</c:v>
                </c:pt>
                <c:pt idx="1115">
                  <c:v>29.480192378285011</c:v>
                </c:pt>
                <c:pt idx="1116">
                  <c:v>29.517467935458619</c:v>
                </c:pt>
                <c:pt idx="1117">
                  <c:v>29.554752859502244</c:v>
                </c:pt>
                <c:pt idx="1118">
                  <c:v>29.592046842372845</c:v>
                </c:pt>
                <c:pt idx="1119">
                  <c:v>29.629349574910087</c:v>
                </c:pt>
                <c:pt idx="1120">
                  <c:v>29.666660746845114</c:v>
                </c:pt>
                <c:pt idx="1121">
                  <c:v>29.703980046809512</c:v>
                </c:pt>
                <c:pt idx="1122">
                  <c:v>29.74130716234437</c:v>
                </c:pt>
                <c:pt idx="1123">
                  <c:v>29.77864177990946</c:v>
                </c:pt>
                <c:pt idx="1124">
                  <c:v>29.815983584892539</c:v>
                </c:pt>
                <c:pt idx="1125">
                  <c:v>29.853332261618775</c:v>
                </c:pt>
                <c:pt idx="1126">
                  <c:v>29.890687493360268</c:v>
                </c:pt>
                <c:pt idx="1127">
                  <c:v>29.92804896234577</c:v>
                </c:pt>
                <c:pt idx="1128">
                  <c:v>29.965416349770404</c:v>
                </c:pt>
                <c:pt idx="1129">
                  <c:v>30.002789335805605</c:v>
                </c:pt>
                <c:pt idx="1130">
                  <c:v>30.040167599609166</c:v>
                </c:pt>
                <c:pt idx="1131">
                  <c:v>30.077550819335315</c:v>
                </c:pt>
                <c:pt idx="1132">
                  <c:v>30.114938672145048</c:v>
                </c:pt>
                <c:pt idx="1133">
                  <c:v>30.152330834216453</c:v>
                </c:pt>
                <c:pt idx="1134">
                  <c:v>30.189726980755268</c:v>
                </c:pt>
                <c:pt idx="1135">
                  <c:v>30.227126786005435</c:v>
                </c:pt>
                <c:pt idx="1136">
                  <c:v>30.264529923259889</c:v>
                </c:pt>
                <c:pt idx="1137">
                  <c:v>30.301936064871363</c:v>
                </c:pt>
                <c:pt idx="1138">
                  <c:v>30.339344882263397</c:v>
                </c:pt>
                <c:pt idx="1139">
                  <c:v>30.376756045941399</c:v>
                </c:pt>
                <c:pt idx="1140">
                  <c:v>12.165667690201468</c:v>
                </c:pt>
                <c:pt idx="1141">
                  <c:v>12.139066109883863</c:v>
                </c:pt>
                <c:pt idx="1142">
                  <c:v>12.117859130661797</c:v>
                </c:pt>
                <c:pt idx="1143">
                  <c:v>12.096746376765115</c:v>
                </c:pt>
                <c:pt idx="1144">
                  <c:v>12.07572716097213</c:v>
                </c:pt>
                <c:pt idx="1145">
                  <c:v>12.054800803040733</c:v>
                </c:pt>
                <c:pt idx="1146">
                  <c:v>12.033966629617575</c:v>
                </c:pt>
                <c:pt idx="1147">
                  <c:v>12.01322397414871</c:v>
                </c:pt>
                <c:pt idx="1148">
                  <c:v>11.99257217679164</c:v>
                </c:pt>
                <c:pt idx="1149">
                  <c:v>11.972010584328739</c:v>
                </c:pt>
                <c:pt idx="1150">
                  <c:v>11.951538550082052</c:v>
                </c:pt>
                <c:pt idx="1151">
                  <c:v>11.93115543382943</c:v>
                </c:pt>
                <c:pt idx="1152">
                  <c:v>11.910860601721954</c:v>
                </c:pt>
                <c:pt idx="1153">
                  <c:v>11.890653426202666</c:v>
                </c:pt>
                <c:pt idx="1154">
                  <c:v>11.87053328592657</c:v>
                </c:pt>
                <c:pt idx="1155">
                  <c:v>11.850499565681837</c:v>
                </c:pt>
                <c:pt idx="1156">
                  <c:v>11.830551656312265</c:v>
                </c:pt>
                <c:pt idx="1157">
                  <c:v>11.810688954640908</c:v>
                </c:pt>
                <c:pt idx="1158">
                  <c:v>11.790910863394902</c:v>
                </c:pt>
                <c:pt idx="1159">
                  <c:v>11.771216791131415</c:v>
                </c:pt>
                <c:pt idx="1160">
                  <c:v>11.751606152164758</c:v>
                </c:pt>
                <c:pt idx="1161">
                  <c:v>11.732078366494575</c:v>
                </c:pt>
                <c:pt idx="1162">
                  <c:v>11.712632859735159</c:v>
                </c:pt>
                <c:pt idx="1163">
                  <c:v>11.693269063045799</c:v>
                </c:pt>
                <c:pt idx="1164">
                  <c:v>11.673986413062222</c:v>
                </c:pt>
                <c:pt idx="1165">
                  <c:v>11.654784351829036</c:v>
                </c:pt>
                <c:pt idx="1166">
                  <c:v>11.6356623267332</c:v>
                </c:pt>
                <c:pt idx="1167">
                  <c:v>11.616619790438499</c:v>
                </c:pt>
                <c:pt idx="1168">
                  <c:v>11.597656200820973</c:v>
                </c:pt>
                <c:pt idx="1169">
                  <c:v>11.57877102090535</c:v>
                </c:pt>
                <c:pt idx="1170">
                  <c:v>11.559963718802374</c:v>
                </c:pt>
                <c:pt idx="1171">
                  <c:v>11.54123376764711</c:v>
                </c:pt>
                <c:pt idx="1172">
                  <c:v>11.522580645538126</c:v>
                </c:pt>
                <c:pt idx="1173">
                  <c:v>11.504003835477585</c:v>
                </c:pt>
                <c:pt idx="1174">
                  <c:v>11.485502825312224</c:v>
                </c:pt>
                <c:pt idx="1175">
                  <c:v>11.467077107675197</c:v>
                </c:pt>
                <c:pt idx="1176">
                  <c:v>11.448726179928746</c:v>
                </c:pt>
                <c:pt idx="1177">
                  <c:v>11.430449544107745</c:v>
                </c:pt>
                <c:pt idx="1178">
                  <c:v>11.412246706864046</c:v>
                </c:pt>
                <c:pt idx="1179">
                  <c:v>11.394117179411621</c:v>
                </c:pt>
                <c:pt idx="1180">
                  <c:v>11.37606047747253</c:v>
                </c:pt>
                <c:pt idx="1181">
                  <c:v>11.358076121223629</c:v>
                </c:pt>
                <c:pt idx="1182">
                  <c:v>11.340163635244092</c:v>
                </c:pt>
                <c:pt idx="1183">
                  <c:v>11.322322548463646</c:v>
                </c:pt>
                <c:pt idx="1184">
                  <c:v>11.304552394111552</c:v>
                </c:pt>
                <c:pt idx="1185">
                  <c:v>11.286852709666354</c:v>
                </c:pt>
                <c:pt idx="1186">
                  <c:v>11.269223036806302</c:v>
                </c:pt>
                <c:pt idx="1187">
                  <c:v>11.251662921360484</c:v>
                </c:pt>
                <c:pt idx="1188">
                  <c:v>11.234171913260676</c:v>
                </c:pt>
                <c:pt idx="1189">
                  <c:v>11.216749566493851</c:v>
                </c:pt>
                <c:pt idx="1190">
                  <c:v>11.199395439055367</c:v>
                </c:pt>
                <c:pt idx="1191">
                  <c:v>11.182109092902808</c:v>
                </c:pt>
                <c:pt idx="1192">
                  <c:v>11.164890093910474</c:v>
                </c:pt>
                <c:pt idx="1193">
                  <c:v>11.147738011824513</c:v>
                </c:pt>
                <c:pt idx="1194">
                  <c:v>11.130652420218681</c:v>
                </c:pt>
                <c:pt idx="1195">
                  <c:v>11.113632896450699</c:v>
                </c:pt>
                <c:pt idx="1196">
                  <c:v>11.09667902161925</c:v>
                </c:pt>
                <c:pt idx="1197">
                  <c:v>11.07979038052153</c:v>
                </c:pt>
                <c:pt idx="1198">
                  <c:v>11.062966561611423</c:v>
                </c:pt>
                <c:pt idx="1199">
                  <c:v>11.046207156958243</c:v>
                </c:pt>
                <c:pt idx="1200">
                  <c:v>5.5147558811030377</c:v>
                </c:pt>
                <c:pt idx="1201">
                  <c:v>5.5064399882667088</c:v>
                </c:pt>
                <c:pt idx="1202">
                  <c:v>5.498649520185122</c:v>
                </c:pt>
                <c:pt idx="1203">
                  <c:v>5.490884131248241</c:v>
                </c:pt>
                <c:pt idx="1204">
                  <c:v>5.4831436925170465</c:v>
                </c:pt>
                <c:pt idx="1205">
                  <c:v>5.4754280759678648</c:v>
                </c:pt>
                <c:pt idx="1206">
                  <c:v>5.4677371544840634</c:v>
                </c:pt>
                <c:pt idx="1207">
                  <c:v>5.4600708018478405</c:v>
                </c:pt>
                <c:pt idx="1208">
                  <c:v>5.4524288927321178</c:v>
                </c:pt>
                <c:pt idx="1209">
                  <c:v>5.4615309166150636</c:v>
                </c:pt>
                <c:pt idx="1210">
                  <c:v>5.4706598238590667</c:v>
                </c:pt>
                <c:pt idx="1211">
                  <c:v>5.4798157211228524</c:v>
                </c:pt>
                <c:pt idx="1212">
                  <c:v>5.4889987155621647</c:v>
                </c:pt>
                <c:pt idx="1213">
                  <c:v>5.4982089148321709</c:v>
                </c:pt>
                <c:pt idx="1214">
                  <c:v>5.5074464270898655</c:v>
                </c:pt>
                <c:pt idx="1215">
                  <c:v>5.5167113609964877</c:v>
                </c:pt>
                <c:pt idx="1216">
                  <c:v>5.5260038257199513</c:v>
                </c:pt>
                <c:pt idx="1217">
                  <c:v>5.5353239309372757</c:v>
                </c:pt>
                <c:pt idx="1218">
                  <c:v>5.544671786837033</c:v>
                </c:pt>
                <c:pt idx="1219">
                  <c:v>5.5540475041217983</c:v>
                </c:pt>
                <c:pt idx="1220">
                  <c:v>5.5634511940106179</c:v>
                </c:pt>
                <c:pt idx="1221">
                  <c:v>5.5728829682414727</c:v>
                </c:pt>
                <c:pt idx="1222">
                  <c:v>5.5823429390737624</c:v>
                </c:pt>
                <c:pt idx="1223">
                  <c:v>5.5918312192907926</c:v>
                </c:pt>
                <c:pt idx="1224">
                  <c:v>5.6013479222022742</c:v>
                </c:pt>
                <c:pt idx="1225">
                  <c:v>5.6108931616468256</c:v>
                </c:pt>
                <c:pt idx="1226">
                  <c:v>5.6204670519944901</c:v>
                </c:pt>
                <c:pt idx="1227">
                  <c:v>5.6300697081492581</c:v>
                </c:pt>
                <c:pt idx="1228">
                  <c:v>5.6397012455515982</c:v>
                </c:pt>
                <c:pt idx="1229">
                  <c:v>5.6493617801810005</c:v>
                </c:pt>
                <c:pt idx="1230">
                  <c:v>5.6590514285585192</c:v>
                </c:pt>
                <c:pt idx="1231">
                  <c:v>5.6687703077493374</c:v>
                </c:pt>
                <c:pt idx="1232">
                  <c:v>5.6785185353653276</c:v>
                </c:pt>
                <c:pt idx="1233">
                  <c:v>5.6882962295676247</c:v>
                </c:pt>
                <c:pt idx="1234">
                  <c:v>5.6981035090692131</c:v>
                </c:pt>
                <c:pt idx="1235">
                  <c:v>5.7079404931375111</c:v>
                </c:pt>
                <c:pt idx="1236">
                  <c:v>5.7178073015969728</c:v>
                </c:pt>
                <c:pt idx="1237">
                  <c:v>5.7277040548316958</c:v>
                </c:pt>
                <c:pt idx="1238">
                  <c:v>5.7376308737880279</c:v>
                </c:pt>
                <c:pt idx="1239">
                  <c:v>5.7475878799772007</c:v>
                </c:pt>
                <c:pt idx="1240">
                  <c:v>5.7575751954779504</c:v>
                </c:pt>
                <c:pt idx="1241">
                  <c:v>5.7675929429391601</c:v>
                </c:pt>
                <c:pt idx="1242">
                  <c:v>5.7776412455825028</c:v>
                </c:pt>
                <c:pt idx="1243">
                  <c:v>5.7877202272050985</c:v>
                </c:pt>
                <c:pt idx="1244">
                  <c:v>5.797830012182172</c:v>
                </c:pt>
                <c:pt idx="1245">
                  <c:v>5.8079707254697217</c:v>
                </c:pt>
                <c:pt idx="1246">
                  <c:v>5.8181424926071941</c:v>
                </c:pt>
                <c:pt idx="1247">
                  <c:v>5.8283454397201702</c:v>
                </c:pt>
                <c:pt idx="1248">
                  <c:v>5.8385796935230534</c:v>
                </c:pt>
                <c:pt idx="1249">
                  <c:v>5.8488453813217633</c:v>
                </c:pt>
                <c:pt idx="1250">
                  <c:v>5.8591426310164465</c:v>
                </c:pt>
                <c:pt idx="1251">
                  <c:v>5.8694715711041834</c:v>
                </c:pt>
                <c:pt idx="1252">
                  <c:v>5.8798323306817055</c:v>
                </c:pt>
                <c:pt idx="1253">
                  <c:v>5.890225039448123</c:v>
                </c:pt>
                <c:pt idx="1254">
                  <c:v>5.900649827707654</c:v>
                </c:pt>
                <c:pt idx="1255">
                  <c:v>5.9111068263723645</c:v>
                </c:pt>
                <c:pt idx="1256">
                  <c:v>5.9215961669649086</c:v>
                </c:pt>
                <c:pt idx="1257">
                  <c:v>5.9321179816212792</c:v>
                </c:pt>
                <c:pt idx="1258">
                  <c:v>5.9426724030935709</c:v>
                </c:pt>
                <c:pt idx="1259">
                  <c:v>5.9532595647527327</c:v>
                </c:pt>
                <c:pt idx="1260">
                  <c:v>5.9638796005913459</c:v>
                </c:pt>
                <c:pt idx="1261">
                  <c:v>5.9745326452263878</c:v>
                </c:pt>
                <c:pt idx="1262">
                  <c:v>5.98521883390202</c:v>
                </c:pt>
                <c:pt idx="1263">
                  <c:v>5.995938302492374</c:v>
                </c:pt>
                <c:pt idx="1264">
                  <c:v>6.0066911875043303</c:v>
                </c:pt>
                <c:pt idx="1265">
                  <c:v>6.0174776260803293</c:v>
                </c:pt>
                <c:pt idx="1266">
                  <c:v>6.0282977560011597</c:v>
                </c:pt>
                <c:pt idx="1267">
                  <c:v>6.0391517156887735</c:v>
                </c:pt>
                <c:pt idx="1268">
                  <c:v>6.0500396442090913</c:v>
                </c:pt>
                <c:pt idx="1269">
                  <c:v>6.0609616812748142</c:v>
                </c:pt>
                <c:pt idx="1270">
                  <c:v>6.0719179672482522</c:v>
                </c:pt>
                <c:pt idx="1271">
                  <c:v>6.0829086431441404</c:v>
                </c:pt>
                <c:pt idx="1272">
                  <c:v>6.0731254355764674</c:v>
                </c:pt>
                <c:pt idx="1273">
                  <c:v>6.0633783421119052</c:v>
                </c:pt>
                <c:pt idx="1274">
                  <c:v>6.0536671492562526</c:v>
                </c:pt>
                <c:pt idx="1275">
                  <c:v>6.043991645259581</c:v>
                </c:pt>
                <c:pt idx="1276">
                  <c:v>6.0343516200980325</c:v>
                </c:pt>
                <c:pt idx="1277">
                  <c:v>6.0247468654558469</c:v>
                </c:pt>
                <c:pt idx="1278">
                  <c:v>6.0151771747076124</c:v>
                </c:pt>
                <c:pt idx="1279">
                  <c:v>6.0056423429007468</c:v>
                </c:pt>
                <c:pt idx="1280">
                  <c:v>5.9961421667381956</c:v>
                </c:pt>
                <c:pt idx="1281">
                  <c:v>5.9866764445613496</c:v>
                </c:pt>
                <c:pt idx="1282">
                  <c:v>5.9772449763331759</c:v>
                </c:pt>
                <c:pt idx="1283">
                  <c:v>5.9678475636215618</c:v>
                </c:pt>
                <c:pt idx="1284">
                  <c:v>5.9584840095828655</c:v>
                </c:pt>
                <c:pt idx="1285">
                  <c:v>5.949154118945672</c:v>
                </c:pt>
                <c:pt idx="1286">
                  <c:v>5.9398576979947553</c:v>
                </c:pt>
                <c:pt idx="1287">
                  <c:v>5.9305945545552277</c:v>
                </c:pt>
                <c:pt idx="1288">
                  <c:v>5.9213644979769056</c:v>
                </c:pt>
                <c:pt idx="1289">
                  <c:v>5.9121673391188452</c:v>
                </c:pt>
                <c:pt idx="1290">
                  <c:v>5.903002890334089</c:v>
                </c:pt>
                <c:pt idx="1291">
                  <c:v>5.8938709654545907</c:v>
                </c:pt>
                <c:pt idx="1292">
                  <c:v>5.8847713797763195</c:v>
                </c:pt>
                <c:pt idx="1293">
                  <c:v>5.8757039500445627</c:v>
                </c:pt>
                <c:pt idx="1294">
                  <c:v>5.8666684944393914</c:v>
                </c:pt>
                <c:pt idx="1295">
                  <c:v>5.8576648325613174</c:v>
                </c:pt>
                <c:pt idx="1296">
                  <c:v>5.8486927854171116</c:v>
                </c:pt>
                <c:pt idx="1297">
                  <c:v>5.8397521754058062</c:v>
                </c:pt>
                <c:pt idx="1298">
                  <c:v>5.8308428263048588</c:v>
                </c:pt>
                <c:pt idx="1299">
                  <c:v>5.8219645632564916</c:v>
                </c:pt>
                <c:pt idx="1300">
                  <c:v>5.8131172127541824</c:v>
                </c:pt>
                <c:pt idx="1301">
                  <c:v>5.8043006026293344</c:v>
                </c:pt>
                <c:pt idx="1302">
                  <c:v>5.7955145620380923</c:v>
                </c:pt>
                <c:pt idx="1303">
                  <c:v>5.7867589214483219</c:v>
                </c:pt>
                <c:pt idx="1304">
                  <c:v>5.7780335126267532</c:v>
                </c:pt>
                <c:pt idx="1305">
                  <c:v>5.7693381686262608</c:v>
                </c:pt>
                <c:pt idx="1306">
                  <c:v>5.7606727237733093</c:v>
                </c:pt>
                <c:pt idx="1307">
                  <c:v>5.7520370136555403</c:v>
                </c:pt>
                <c:pt idx="1308">
                  <c:v>5.743430875109512</c:v>
                </c:pt>
                <c:pt idx="1309">
                  <c:v>5.7348541462085798</c:v>
                </c:pt>
                <c:pt idx="1310">
                  <c:v>5.7263066662509221</c:v>
                </c:pt>
                <c:pt idx="1311">
                  <c:v>5.7177882757477061</c:v>
                </c:pt>
                <c:pt idx="1312">
                  <c:v>5.7092988164113949</c:v>
                </c:pt>
                <c:pt idx="1313">
                  <c:v>5.7008381311441862</c:v>
                </c:pt>
                <c:pt idx="1314">
                  <c:v>5.6924060640265921</c:v>
                </c:pt>
                <c:pt idx="1315">
                  <c:v>5.6840024603061563</c:v>
                </c:pt>
                <c:pt idx="1316">
                  <c:v>5.6756271663862883</c:v>
                </c:pt>
                <c:pt idx="1317">
                  <c:v>5.6672800298152382</c:v>
                </c:pt>
                <c:pt idx="1318">
                  <c:v>5.658960899275205</c:v>
                </c:pt>
                <c:pt idx="1319">
                  <c:v>5.6506696245715542</c:v>
                </c:pt>
                <c:pt idx="1320">
                  <c:v>5.6424060566221748</c:v>
                </c:pt>
                <c:pt idx="1321">
                  <c:v>5.6341700474469505</c:v>
                </c:pt>
                <c:pt idx="1322">
                  <c:v>5.6259614501573623</c:v>
                </c:pt>
                <c:pt idx="1323">
                  <c:v>5.6177801189461967</c:v>
                </c:pt>
                <c:pt idx="1324">
                  <c:v>5.609625909077379</c:v>
                </c:pt>
                <c:pt idx="1325">
                  <c:v>5.6014986768759307</c:v>
                </c:pt>
                <c:pt idx="1326">
                  <c:v>5.5933982797180244</c:v>
                </c:pt>
                <c:pt idx="1327">
                  <c:v>5.5853245760211676</c:v>
                </c:pt>
                <c:pt idx="1328">
                  <c:v>5.5772774252344899</c:v>
                </c:pt>
                <c:pt idx="1329">
                  <c:v>5.5692566878291414</c:v>
                </c:pt>
                <c:pt idx="1330">
                  <c:v>5.5612622252888047</c:v>
                </c:pt>
                <c:pt idx="1331">
                  <c:v>5.5532939001003045</c:v>
                </c:pt>
                <c:pt idx="1332">
                  <c:v>5.5453515757443341</c:v>
                </c:pt>
                <c:pt idx="1333">
                  <c:v>5.5374351166862823</c:v>
                </c:pt>
                <c:pt idx="1334">
                  <c:v>5.5295443883671549</c:v>
                </c:pt>
                <c:pt idx="1335">
                  <c:v>5.5216792571946138</c:v>
                </c:pt>
                <c:pt idx="1336">
                  <c:v>5.5138395905341016</c:v>
                </c:pt>
                <c:pt idx="1337">
                  <c:v>5.5060252567000747</c:v>
                </c:pt>
                <c:pt idx="1338">
                  <c:v>5.4982361249473337</c:v>
                </c:pt>
                <c:pt idx="1339">
                  <c:v>5.4904720654624386</c:v>
                </c:pt>
                <c:pt idx="1340">
                  <c:v>5.4827329493552375</c:v>
                </c:pt>
                <c:pt idx="1341">
                  <c:v>5.4750186486504768</c:v>
                </c:pt>
                <c:pt idx="1342">
                  <c:v>5.4673290362795059</c:v>
                </c:pt>
                <c:pt idx="1343">
                  <c:v>5.4596639860720755</c:v>
                </c:pt>
                <c:pt idx="1344">
                  <c:v>5.4520233727482239</c:v>
                </c:pt>
                <c:pt idx="1345">
                  <c:v>5.4611241995365081</c:v>
                </c:pt>
                <c:pt idx="1346">
                  <c:v>5.4702519049381371</c:v>
                </c:pt>
                <c:pt idx="1347">
                  <c:v>5.4794065955897118</c:v>
                </c:pt>
                <c:pt idx="1348">
                  <c:v>5.4885883786247502</c:v>
                </c:pt>
                <c:pt idx="1349">
                  <c:v>5.4977973616760814</c:v>
                </c:pt>
                <c:pt idx="1350">
                  <c:v>5.507033652878258</c:v>
                </c:pt>
                <c:pt idx="1351">
                  <c:v>5.5162973608699657</c:v>
                </c:pt>
                <c:pt idx="1352">
                  <c:v>5.5255885947964574</c:v>
                </c:pt>
                <c:pt idx="1353">
                  <c:v>5.5349074643119849</c:v>
                </c:pt>
                <c:pt idx="1354">
                  <c:v>5.5442540795822426</c:v>
                </c:pt>
                <c:pt idx="1355">
                  <c:v>5.553628551286816</c:v>
                </c:pt>
                <c:pt idx="1356">
                  <c:v>5.5630309906216535</c:v>
                </c:pt>
                <c:pt idx="1357">
                  <c:v>5.5724615093015286</c:v>
                </c:pt>
                <c:pt idx="1358">
                  <c:v>5.5819202195625204</c:v>
                </c:pt>
                <c:pt idx="1359">
                  <c:v>5.5914072341645049</c:v>
                </c:pt>
                <c:pt idx="1360">
                  <c:v>5.6009226663936502</c:v>
                </c:pt>
                <c:pt idx="1361">
                  <c:v>5.6104666300649191</c:v>
                </c:pt>
                <c:pt idx="1362">
                  <c:v>5.6200392395245906</c:v>
                </c:pt>
                <c:pt idx="1363">
                  <c:v>5.6296406096527747</c:v>
                </c:pt>
                <c:pt idx="1364">
                  <c:v>5.6392708558659486</c:v>
                </c:pt>
                <c:pt idx="1365">
                  <c:v>5.6489300941194935</c:v>
                </c:pt>
                <c:pt idx="1366">
                  <c:v>5.6586184409102485</c:v>
                </c:pt>
                <c:pt idx="1367">
                  <c:v>5.6683360132790579</c:v>
                </c:pt>
                <c:pt idx="1368">
                  <c:v>5.678082928813347</c:v>
                </c:pt>
                <c:pt idx="1369">
                  <c:v>5.6878593056496873</c:v>
                </c:pt>
                <c:pt idx="1370">
                  <c:v>5.6976652624763835</c:v>
                </c:pt>
                <c:pt idx="1371">
                  <c:v>5.7075009185360583</c:v>
                </c:pt>
                <c:pt idx="1372">
                  <c:v>5.7173663936282564</c:v>
                </c:pt>
                <c:pt idx="1373">
                  <c:v>5.7272618081120452</c:v>
                </c:pt>
                <c:pt idx="1374">
                  <c:v>5.7371872829086294</c:v>
                </c:pt>
                <c:pt idx="1375">
                  <c:v>5.7471429395039797</c:v>
                </c:pt>
                <c:pt idx="1376">
                  <c:v>5.7571288999514518</c:v>
                </c:pt>
                <c:pt idx="1377">
                  <c:v>5.7671452868744293</c:v>
                </c:pt>
                <c:pt idx="1378">
                  <c:v>5.777192223468977</c:v>
                </c:pt>
                <c:pt idx="1379">
                  <c:v>5.7872698335064765</c:v>
                </c:pt>
                <c:pt idx="1380">
                  <c:v>17.392134724008883</c:v>
                </c:pt>
                <c:pt idx="1381">
                  <c:v>17.422552715665411</c:v>
                </c:pt>
                <c:pt idx="1382">
                  <c:v>17.448949586648016</c:v>
                </c:pt>
                <c:pt idx="1383">
                  <c:v>17.475391484934892</c:v>
                </c:pt>
                <c:pt idx="1384">
                  <c:v>17.501878396027408</c:v>
                </c:pt>
                <c:pt idx="1385">
                  <c:v>17.528410304449881</c:v>
                </c:pt>
                <c:pt idx="1386">
                  <c:v>17.554987193742392</c:v>
                </c:pt>
                <c:pt idx="1387">
                  <c:v>17.581609046453529</c:v>
                </c:pt>
                <c:pt idx="1388">
                  <c:v>17.608275844133207</c:v>
                </c:pt>
                <c:pt idx="1389">
                  <c:v>17.634987567325389</c:v>
                </c:pt>
                <c:pt idx="1390">
                  <c:v>17.66174419556085</c:v>
                </c:pt>
                <c:pt idx="1391">
                  <c:v>17.68854570734991</c:v>
                </c:pt>
                <c:pt idx="1392">
                  <c:v>17.715392080175171</c:v>
                </c:pt>
                <c:pt idx="1393">
                  <c:v>17.742283290484242</c:v>
                </c:pt>
                <c:pt idx="1394">
                  <c:v>17.769219313682427</c:v>
                </c:pt>
                <c:pt idx="1395">
                  <c:v>17.796200124125438</c:v>
                </c:pt>
                <c:pt idx="1396">
                  <c:v>17.823225695112093</c:v>
                </c:pt>
                <c:pt idx="1397">
                  <c:v>17.850295998877019</c:v>
                </c:pt>
                <c:pt idx="1398">
                  <c:v>17.877411006583287</c:v>
                </c:pt>
                <c:pt idx="1399">
                  <c:v>17.904570688315136</c:v>
                </c:pt>
                <c:pt idx="1400">
                  <c:v>17.931775013070613</c:v>
                </c:pt>
                <c:pt idx="1401">
                  <c:v>17.95902394875425</c:v>
                </c:pt>
                <c:pt idx="1402">
                  <c:v>17.986317462169715</c:v>
                </c:pt>
                <c:pt idx="1403">
                  <c:v>18.013655519012477</c:v>
                </c:pt>
                <c:pt idx="1404">
                  <c:v>18.041038083862457</c:v>
                </c:pt>
                <c:pt idx="1405">
                  <c:v>18.068465120176686</c:v>
                </c:pt>
                <c:pt idx="1406">
                  <c:v>18.09593659028193</c:v>
                </c:pt>
                <c:pt idx="1407">
                  <c:v>18.123452455367374</c:v>
                </c:pt>
                <c:pt idx="1408">
                  <c:v>18.15101267547724</c:v>
                </c:pt>
                <c:pt idx="1409">
                  <c:v>18.178617209503454</c:v>
                </c:pt>
                <c:pt idx="1410">
                  <c:v>18.206266015178283</c:v>
                </c:pt>
                <c:pt idx="1411">
                  <c:v>18.233959049066996</c:v>
                </c:pt>
                <c:pt idx="1412">
                  <c:v>18.261696266560509</c:v>
                </c:pt>
                <c:pt idx="1413">
                  <c:v>18.227000033679822</c:v>
                </c:pt>
                <c:pt idx="1414">
                  <c:v>18.192485366151082</c:v>
                </c:pt>
                <c:pt idx="1415">
                  <c:v>18.158150690066403</c:v>
                </c:pt>
                <c:pt idx="1416">
                  <c:v>18.123994450547642</c:v>
                </c:pt>
                <c:pt idx="1417">
                  <c:v>18.090015111451585</c:v>
                </c:pt>
                <c:pt idx="1418">
                  <c:v>18.056211155080717</c:v>
                </c:pt>
                <c:pt idx="1419">
                  <c:v>18.0225810818994</c:v>
                </c:pt>
                <c:pt idx="1420">
                  <c:v>17.989123410255388</c:v>
                </c:pt>
                <c:pt idx="1421">
                  <c:v>17.955836676106557</c:v>
                </c:pt>
                <c:pt idx="1422">
                  <c:v>17.922719432752711</c:v>
                </c:pt>
                <c:pt idx="1423">
                  <c:v>17.889770250572322</c:v>
                </c:pt>
                <c:pt idx="1424">
                  <c:v>17.856987716764237</c:v>
                </c:pt>
                <c:pt idx="1425">
                  <c:v>17.824370435094032</c:v>
                </c:pt>
                <c:pt idx="1426">
                  <c:v>17.791917025645102</c:v>
                </c:pt>
                <c:pt idx="1427">
                  <c:v>17.759626124574289</c:v>
                </c:pt>
                <c:pt idx="1428">
                  <c:v>17.727496383871937</c:v>
                </c:pt>
                <c:pt idx="1429">
                  <c:v>17.69552647112636</c:v>
                </c:pt>
                <c:pt idx="1430">
                  <c:v>17.66371506929254</c:v>
                </c:pt>
                <c:pt idx="1431">
                  <c:v>17.632060876465015</c:v>
                </c:pt>
                <c:pt idx="1432">
                  <c:v>17.600562605654872</c:v>
                </c:pt>
                <c:pt idx="1433">
                  <c:v>17.569218984570721</c:v>
                </c:pt>
                <c:pt idx="1434">
                  <c:v>17.538028755403602</c:v>
                </c:pt>
                <c:pt idx="1435">
                  <c:v>17.506990674615704</c:v>
                </c:pt>
                <c:pt idx="1436">
                  <c:v>17.47610351273287</c:v>
                </c:pt>
                <c:pt idx="1437">
                  <c:v>17.445366054140759</c:v>
                </c:pt>
                <c:pt idx="1438">
                  <c:v>17.41477709688462</c:v>
                </c:pt>
                <c:pt idx="1439">
                  <c:v>17.384335452472563</c:v>
                </c:pt>
              </c:numCache>
            </c:numRef>
          </c:val>
          <c:extLst>
            <c:ext xmlns:c16="http://schemas.microsoft.com/office/drawing/2014/chart" uri="{C3380CC4-5D6E-409C-BE32-E72D297353CC}">
              <c16:uniqueId val="{00000001-E37B-4C01-8E91-D1F3920F601C}"/>
            </c:ext>
          </c:extLst>
        </c:ser>
        <c:dLbls>
          <c:showLegendKey val="0"/>
          <c:showVal val="0"/>
          <c:showCatName val="0"/>
          <c:showSerName val="0"/>
          <c:showPercent val="0"/>
          <c:showBubbleSize val="0"/>
        </c:dLbls>
        <c:gapWidth val="150"/>
        <c:axId val="821330744"/>
        <c:axId val="821331400"/>
      </c:barChart>
      <c:lineChart>
        <c:grouping val="standard"/>
        <c:varyColors val="0"/>
        <c:ser>
          <c:idx val="2"/>
          <c:order val="2"/>
          <c:tx>
            <c:strRef>
              <c:f>Swing!$AX$1</c:f>
              <c:strCache>
                <c:ptCount val="1"/>
                <c:pt idx="0">
                  <c:v>Swing Tank Temperature</c:v>
                </c:pt>
              </c:strCache>
            </c:strRef>
          </c:tx>
          <c:spPr>
            <a:ln w="25400" cap="rnd">
              <a:solidFill>
                <a:srgbClr val="FE9802"/>
              </a:solidFill>
              <a:round/>
            </a:ln>
            <a:effectLst/>
          </c:spPr>
          <c:marker>
            <c:symbol val="none"/>
          </c:marker>
          <c:dPt>
            <c:idx val="83"/>
            <c:marker>
              <c:symbol val="none"/>
            </c:marker>
            <c:bubble3D val="0"/>
            <c:spPr>
              <a:ln w="25400" cap="rnd">
                <a:solidFill>
                  <a:schemeClr val="accent2">
                    <a:lumMod val="75000"/>
                  </a:schemeClr>
                </a:solidFill>
                <a:round/>
              </a:ln>
              <a:effectLst/>
            </c:spPr>
            <c:extLst>
              <c:ext xmlns:c16="http://schemas.microsoft.com/office/drawing/2014/chart" uri="{C3380CC4-5D6E-409C-BE32-E72D297353CC}">
                <c16:uniqueId val="{00000000-F3D7-48EE-B1B4-A1F6D85AA025}"/>
              </c:ext>
            </c:extLst>
          </c:dPt>
          <c:cat>
            <c:numRef>
              <c:f>Swing!$AT$2:$AT$1441</c:f>
              <c:numCache>
                <c:formatCode>General</c:formatCode>
                <c:ptCount val="1440"/>
                <c:pt idx="0">
                  <c:v>0</c:v>
                </c:pt>
                <c:pt idx="1">
                  <c:v>1.6666666666666666E-2</c:v>
                </c:pt>
                <c:pt idx="2">
                  <c:v>3.3333333333333333E-2</c:v>
                </c:pt>
                <c:pt idx="3">
                  <c:v>0.05</c:v>
                </c:pt>
                <c:pt idx="4">
                  <c:v>6.6666666666666666E-2</c:v>
                </c:pt>
                <c:pt idx="5">
                  <c:v>8.3333333333333329E-2</c:v>
                </c:pt>
                <c:pt idx="6">
                  <c:v>0.1</c:v>
                </c:pt>
                <c:pt idx="7">
                  <c:v>0.11666666666666667</c:v>
                </c:pt>
                <c:pt idx="8">
                  <c:v>0.13333333333333333</c:v>
                </c:pt>
                <c:pt idx="9">
                  <c:v>0.15</c:v>
                </c:pt>
                <c:pt idx="10">
                  <c:v>0.16666666666666666</c:v>
                </c:pt>
                <c:pt idx="11">
                  <c:v>0.18333333333333332</c:v>
                </c:pt>
                <c:pt idx="12">
                  <c:v>0.2</c:v>
                </c:pt>
                <c:pt idx="13">
                  <c:v>0.21666666666666667</c:v>
                </c:pt>
                <c:pt idx="14">
                  <c:v>0.23333333333333334</c:v>
                </c:pt>
                <c:pt idx="15">
                  <c:v>0.25</c:v>
                </c:pt>
                <c:pt idx="16">
                  <c:v>0.26666666666666666</c:v>
                </c:pt>
                <c:pt idx="17">
                  <c:v>0.28333333333333333</c:v>
                </c:pt>
                <c:pt idx="18">
                  <c:v>0.3</c:v>
                </c:pt>
                <c:pt idx="19">
                  <c:v>0.31666666666666665</c:v>
                </c:pt>
                <c:pt idx="20">
                  <c:v>0.33333333333333331</c:v>
                </c:pt>
                <c:pt idx="21">
                  <c:v>0.35</c:v>
                </c:pt>
                <c:pt idx="22">
                  <c:v>0.36666666666666664</c:v>
                </c:pt>
                <c:pt idx="23">
                  <c:v>0.38333333333333336</c:v>
                </c:pt>
                <c:pt idx="24">
                  <c:v>0.4</c:v>
                </c:pt>
                <c:pt idx="25">
                  <c:v>0.41666666666666669</c:v>
                </c:pt>
                <c:pt idx="26">
                  <c:v>0.43333333333333335</c:v>
                </c:pt>
                <c:pt idx="27">
                  <c:v>0.45</c:v>
                </c:pt>
                <c:pt idx="28">
                  <c:v>0.46666666666666667</c:v>
                </c:pt>
                <c:pt idx="29">
                  <c:v>0.48333333333333334</c:v>
                </c:pt>
                <c:pt idx="30">
                  <c:v>0.5</c:v>
                </c:pt>
                <c:pt idx="31">
                  <c:v>0.51666666666666672</c:v>
                </c:pt>
                <c:pt idx="32">
                  <c:v>0.53333333333333333</c:v>
                </c:pt>
                <c:pt idx="33">
                  <c:v>0.55000000000000004</c:v>
                </c:pt>
                <c:pt idx="34">
                  <c:v>0.56666666666666665</c:v>
                </c:pt>
                <c:pt idx="35">
                  <c:v>0.58333333333333337</c:v>
                </c:pt>
                <c:pt idx="36">
                  <c:v>0.6</c:v>
                </c:pt>
                <c:pt idx="37">
                  <c:v>0.6166666666666667</c:v>
                </c:pt>
                <c:pt idx="38">
                  <c:v>0.6333333333333333</c:v>
                </c:pt>
                <c:pt idx="39">
                  <c:v>0.65</c:v>
                </c:pt>
                <c:pt idx="40">
                  <c:v>0.66666666666666663</c:v>
                </c:pt>
                <c:pt idx="41">
                  <c:v>0.68333333333333335</c:v>
                </c:pt>
                <c:pt idx="42">
                  <c:v>0.7</c:v>
                </c:pt>
                <c:pt idx="43">
                  <c:v>0.71666666666666667</c:v>
                </c:pt>
                <c:pt idx="44">
                  <c:v>0.73333333333333328</c:v>
                </c:pt>
                <c:pt idx="45">
                  <c:v>0.75</c:v>
                </c:pt>
                <c:pt idx="46">
                  <c:v>0.76666666666666672</c:v>
                </c:pt>
                <c:pt idx="47">
                  <c:v>0.78333333333333333</c:v>
                </c:pt>
                <c:pt idx="48">
                  <c:v>0.8</c:v>
                </c:pt>
                <c:pt idx="49">
                  <c:v>0.81666666666666665</c:v>
                </c:pt>
                <c:pt idx="50">
                  <c:v>0.83333333333333337</c:v>
                </c:pt>
                <c:pt idx="51">
                  <c:v>0.85</c:v>
                </c:pt>
                <c:pt idx="52">
                  <c:v>0.8666666666666667</c:v>
                </c:pt>
                <c:pt idx="53">
                  <c:v>0.8833333333333333</c:v>
                </c:pt>
                <c:pt idx="54">
                  <c:v>0.9</c:v>
                </c:pt>
                <c:pt idx="55">
                  <c:v>0.91666666666666663</c:v>
                </c:pt>
                <c:pt idx="56">
                  <c:v>0.93333333333333335</c:v>
                </c:pt>
                <c:pt idx="57">
                  <c:v>0.95</c:v>
                </c:pt>
                <c:pt idx="58">
                  <c:v>0.96666666666666667</c:v>
                </c:pt>
                <c:pt idx="59">
                  <c:v>0.98333333333333328</c:v>
                </c:pt>
                <c:pt idx="60">
                  <c:v>1</c:v>
                </c:pt>
                <c:pt idx="61">
                  <c:v>1.0166666666666666</c:v>
                </c:pt>
                <c:pt idx="62">
                  <c:v>1.0333333333333334</c:v>
                </c:pt>
                <c:pt idx="63">
                  <c:v>1.05</c:v>
                </c:pt>
                <c:pt idx="64">
                  <c:v>1.0666666666666667</c:v>
                </c:pt>
                <c:pt idx="65">
                  <c:v>1.0833333333333333</c:v>
                </c:pt>
                <c:pt idx="66">
                  <c:v>1.1000000000000001</c:v>
                </c:pt>
                <c:pt idx="67">
                  <c:v>1.1166666666666667</c:v>
                </c:pt>
                <c:pt idx="68">
                  <c:v>1.1333333333333333</c:v>
                </c:pt>
                <c:pt idx="69">
                  <c:v>1.1499999999999999</c:v>
                </c:pt>
                <c:pt idx="70">
                  <c:v>1.1666666666666667</c:v>
                </c:pt>
                <c:pt idx="71">
                  <c:v>1.1833333333333333</c:v>
                </c:pt>
                <c:pt idx="72">
                  <c:v>1.2</c:v>
                </c:pt>
                <c:pt idx="73">
                  <c:v>1.2166666666666666</c:v>
                </c:pt>
                <c:pt idx="74">
                  <c:v>1.2333333333333334</c:v>
                </c:pt>
                <c:pt idx="75">
                  <c:v>1.25</c:v>
                </c:pt>
                <c:pt idx="76">
                  <c:v>1.2666666666666666</c:v>
                </c:pt>
                <c:pt idx="77">
                  <c:v>1.2833333333333334</c:v>
                </c:pt>
                <c:pt idx="78">
                  <c:v>1.3</c:v>
                </c:pt>
                <c:pt idx="79">
                  <c:v>1.3166666666666667</c:v>
                </c:pt>
                <c:pt idx="80">
                  <c:v>1.3333333333333333</c:v>
                </c:pt>
                <c:pt idx="81">
                  <c:v>1.35</c:v>
                </c:pt>
                <c:pt idx="82">
                  <c:v>1.3666666666666667</c:v>
                </c:pt>
                <c:pt idx="83">
                  <c:v>1.3833333333333333</c:v>
                </c:pt>
                <c:pt idx="84">
                  <c:v>1.4</c:v>
                </c:pt>
                <c:pt idx="85">
                  <c:v>1.4166666666666667</c:v>
                </c:pt>
                <c:pt idx="86">
                  <c:v>1.4333333333333333</c:v>
                </c:pt>
                <c:pt idx="87">
                  <c:v>1.45</c:v>
                </c:pt>
                <c:pt idx="88">
                  <c:v>1.4666666666666666</c:v>
                </c:pt>
                <c:pt idx="89">
                  <c:v>1.4833333333333334</c:v>
                </c:pt>
                <c:pt idx="90">
                  <c:v>1.5</c:v>
                </c:pt>
                <c:pt idx="91">
                  <c:v>1.5166666666666666</c:v>
                </c:pt>
                <c:pt idx="92">
                  <c:v>1.5333333333333334</c:v>
                </c:pt>
                <c:pt idx="93">
                  <c:v>1.55</c:v>
                </c:pt>
                <c:pt idx="94">
                  <c:v>1.5666666666666667</c:v>
                </c:pt>
                <c:pt idx="95">
                  <c:v>1.5833333333333333</c:v>
                </c:pt>
                <c:pt idx="96">
                  <c:v>1.6</c:v>
                </c:pt>
                <c:pt idx="97">
                  <c:v>1.6166666666666667</c:v>
                </c:pt>
                <c:pt idx="98">
                  <c:v>1.6333333333333333</c:v>
                </c:pt>
                <c:pt idx="99">
                  <c:v>1.65</c:v>
                </c:pt>
                <c:pt idx="100">
                  <c:v>1.6666666666666667</c:v>
                </c:pt>
                <c:pt idx="101">
                  <c:v>1.6833333333333333</c:v>
                </c:pt>
                <c:pt idx="102">
                  <c:v>1.7</c:v>
                </c:pt>
                <c:pt idx="103">
                  <c:v>1.7166666666666666</c:v>
                </c:pt>
                <c:pt idx="104">
                  <c:v>1.7333333333333334</c:v>
                </c:pt>
                <c:pt idx="105">
                  <c:v>1.75</c:v>
                </c:pt>
                <c:pt idx="106">
                  <c:v>1.7666666666666666</c:v>
                </c:pt>
                <c:pt idx="107">
                  <c:v>1.7833333333333334</c:v>
                </c:pt>
                <c:pt idx="108">
                  <c:v>1.8</c:v>
                </c:pt>
                <c:pt idx="109">
                  <c:v>1.8166666666666667</c:v>
                </c:pt>
                <c:pt idx="110">
                  <c:v>1.8333333333333333</c:v>
                </c:pt>
                <c:pt idx="111">
                  <c:v>1.85</c:v>
                </c:pt>
                <c:pt idx="112">
                  <c:v>1.8666666666666667</c:v>
                </c:pt>
                <c:pt idx="113">
                  <c:v>1.8833333333333333</c:v>
                </c:pt>
                <c:pt idx="114">
                  <c:v>1.9</c:v>
                </c:pt>
                <c:pt idx="115">
                  <c:v>1.9166666666666667</c:v>
                </c:pt>
                <c:pt idx="116">
                  <c:v>1.9333333333333333</c:v>
                </c:pt>
                <c:pt idx="117">
                  <c:v>1.95</c:v>
                </c:pt>
                <c:pt idx="118">
                  <c:v>1.9666666666666666</c:v>
                </c:pt>
                <c:pt idx="119">
                  <c:v>1.9833333333333334</c:v>
                </c:pt>
                <c:pt idx="120">
                  <c:v>2</c:v>
                </c:pt>
                <c:pt idx="121">
                  <c:v>2.0166666666666666</c:v>
                </c:pt>
                <c:pt idx="122">
                  <c:v>2.0333333333333332</c:v>
                </c:pt>
                <c:pt idx="123">
                  <c:v>2.0499999999999998</c:v>
                </c:pt>
                <c:pt idx="124">
                  <c:v>2.0666666666666669</c:v>
                </c:pt>
                <c:pt idx="125">
                  <c:v>2.0833333333333335</c:v>
                </c:pt>
                <c:pt idx="126">
                  <c:v>2.1</c:v>
                </c:pt>
                <c:pt idx="127">
                  <c:v>2.1166666666666667</c:v>
                </c:pt>
                <c:pt idx="128">
                  <c:v>2.1333333333333333</c:v>
                </c:pt>
                <c:pt idx="129">
                  <c:v>2.15</c:v>
                </c:pt>
                <c:pt idx="130">
                  <c:v>2.1666666666666665</c:v>
                </c:pt>
                <c:pt idx="131">
                  <c:v>2.1833333333333331</c:v>
                </c:pt>
                <c:pt idx="132">
                  <c:v>2.2000000000000002</c:v>
                </c:pt>
                <c:pt idx="133">
                  <c:v>2.2166666666666668</c:v>
                </c:pt>
                <c:pt idx="134">
                  <c:v>2.2333333333333334</c:v>
                </c:pt>
                <c:pt idx="135">
                  <c:v>2.25</c:v>
                </c:pt>
                <c:pt idx="136">
                  <c:v>2.2666666666666666</c:v>
                </c:pt>
                <c:pt idx="137">
                  <c:v>2.2833333333333332</c:v>
                </c:pt>
                <c:pt idx="138">
                  <c:v>2.2999999999999998</c:v>
                </c:pt>
                <c:pt idx="139">
                  <c:v>2.3166666666666669</c:v>
                </c:pt>
                <c:pt idx="140">
                  <c:v>2.3333333333333335</c:v>
                </c:pt>
                <c:pt idx="141">
                  <c:v>2.35</c:v>
                </c:pt>
                <c:pt idx="142">
                  <c:v>2.3666666666666667</c:v>
                </c:pt>
                <c:pt idx="143">
                  <c:v>2.3833333333333333</c:v>
                </c:pt>
                <c:pt idx="144">
                  <c:v>2.4</c:v>
                </c:pt>
                <c:pt idx="145">
                  <c:v>2.4166666666666665</c:v>
                </c:pt>
                <c:pt idx="146">
                  <c:v>2.4333333333333331</c:v>
                </c:pt>
                <c:pt idx="147">
                  <c:v>2.4500000000000002</c:v>
                </c:pt>
                <c:pt idx="148">
                  <c:v>2.4666666666666668</c:v>
                </c:pt>
                <c:pt idx="149">
                  <c:v>2.4833333333333334</c:v>
                </c:pt>
                <c:pt idx="150">
                  <c:v>2.5</c:v>
                </c:pt>
                <c:pt idx="151">
                  <c:v>2.5166666666666666</c:v>
                </c:pt>
                <c:pt idx="152">
                  <c:v>2.5333333333333332</c:v>
                </c:pt>
                <c:pt idx="153">
                  <c:v>2.5499999999999998</c:v>
                </c:pt>
                <c:pt idx="154">
                  <c:v>2.5666666666666669</c:v>
                </c:pt>
                <c:pt idx="155">
                  <c:v>2.5833333333333335</c:v>
                </c:pt>
                <c:pt idx="156">
                  <c:v>2.6</c:v>
                </c:pt>
                <c:pt idx="157">
                  <c:v>2.6166666666666667</c:v>
                </c:pt>
                <c:pt idx="158">
                  <c:v>2.6333333333333333</c:v>
                </c:pt>
                <c:pt idx="159">
                  <c:v>2.65</c:v>
                </c:pt>
                <c:pt idx="160">
                  <c:v>2.6666666666666665</c:v>
                </c:pt>
                <c:pt idx="161">
                  <c:v>2.6833333333333331</c:v>
                </c:pt>
                <c:pt idx="162">
                  <c:v>2.7</c:v>
                </c:pt>
                <c:pt idx="163">
                  <c:v>2.7166666666666668</c:v>
                </c:pt>
                <c:pt idx="164">
                  <c:v>2.7333333333333334</c:v>
                </c:pt>
                <c:pt idx="165">
                  <c:v>2.75</c:v>
                </c:pt>
                <c:pt idx="166">
                  <c:v>2.7666666666666666</c:v>
                </c:pt>
                <c:pt idx="167">
                  <c:v>2.7833333333333332</c:v>
                </c:pt>
                <c:pt idx="168">
                  <c:v>2.8</c:v>
                </c:pt>
                <c:pt idx="169">
                  <c:v>2.8166666666666669</c:v>
                </c:pt>
                <c:pt idx="170">
                  <c:v>2.8333333333333335</c:v>
                </c:pt>
                <c:pt idx="171">
                  <c:v>2.85</c:v>
                </c:pt>
                <c:pt idx="172">
                  <c:v>2.8666666666666667</c:v>
                </c:pt>
                <c:pt idx="173">
                  <c:v>2.8833333333333333</c:v>
                </c:pt>
                <c:pt idx="174">
                  <c:v>2.9</c:v>
                </c:pt>
                <c:pt idx="175">
                  <c:v>2.9166666666666665</c:v>
                </c:pt>
                <c:pt idx="176">
                  <c:v>2.9333333333333331</c:v>
                </c:pt>
                <c:pt idx="177">
                  <c:v>2.95</c:v>
                </c:pt>
                <c:pt idx="178">
                  <c:v>2.9666666666666668</c:v>
                </c:pt>
                <c:pt idx="179">
                  <c:v>2.9833333333333334</c:v>
                </c:pt>
                <c:pt idx="180">
                  <c:v>3</c:v>
                </c:pt>
                <c:pt idx="181">
                  <c:v>3.0166666666666666</c:v>
                </c:pt>
                <c:pt idx="182">
                  <c:v>3.0333333333333332</c:v>
                </c:pt>
                <c:pt idx="183">
                  <c:v>3.05</c:v>
                </c:pt>
                <c:pt idx="184">
                  <c:v>3.0666666666666669</c:v>
                </c:pt>
                <c:pt idx="185">
                  <c:v>3.0833333333333335</c:v>
                </c:pt>
                <c:pt idx="186">
                  <c:v>3.1</c:v>
                </c:pt>
                <c:pt idx="187">
                  <c:v>3.1166666666666667</c:v>
                </c:pt>
                <c:pt idx="188">
                  <c:v>3.1333333333333333</c:v>
                </c:pt>
                <c:pt idx="189">
                  <c:v>3.15</c:v>
                </c:pt>
                <c:pt idx="190">
                  <c:v>3.1666666666666665</c:v>
                </c:pt>
                <c:pt idx="191">
                  <c:v>3.1833333333333331</c:v>
                </c:pt>
                <c:pt idx="192">
                  <c:v>3.2</c:v>
                </c:pt>
                <c:pt idx="193">
                  <c:v>3.2166666666666668</c:v>
                </c:pt>
                <c:pt idx="194">
                  <c:v>3.2333333333333334</c:v>
                </c:pt>
                <c:pt idx="195">
                  <c:v>3.25</c:v>
                </c:pt>
                <c:pt idx="196">
                  <c:v>3.2666666666666666</c:v>
                </c:pt>
                <c:pt idx="197">
                  <c:v>3.2833333333333332</c:v>
                </c:pt>
                <c:pt idx="198">
                  <c:v>3.3</c:v>
                </c:pt>
                <c:pt idx="199">
                  <c:v>3.3166666666666669</c:v>
                </c:pt>
                <c:pt idx="200">
                  <c:v>3.3333333333333335</c:v>
                </c:pt>
                <c:pt idx="201">
                  <c:v>3.35</c:v>
                </c:pt>
                <c:pt idx="202">
                  <c:v>3.3666666666666667</c:v>
                </c:pt>
                <c:pt idx="203">
                  <c:v>3.3833333333333333</c:v>
                </c:pt>
                <c:pt idx="204">
                  <c:v>3.4</c:v>
                </c:pt>
                <c:pt idx="205">
                  <c:v>3.4166666666666665</c:v>
                </c:pt>
                <c:pt idx="206">
                  <c:v>3.4333333333333331</c:v>
                </c:pt>
                <c:pt idx="207">
                  <c:v>3.45</c:v>
                </c:pt>
                <c:pt idx="208">
                  <c:v>3.4666666666666668</c:v>
                </c:pt>
                <c:pt idx="209">
                  <c:v>3.4833333333333334</c:v>
                </c:pt>
                <c:pt idx="210">
                  <c:v>3.5</c:v>
                </c:pt>
                <c:pt idx="211">
                  <c:v>3.5166666666666666</c:v>
                </c:pt>
                <c:pt idx="212">
                  <c:v>3.5333333333333332</c:v>
                </c:pt>
                <c:pt idx="213">
                  <c:v>3.55</c:v>
                </c:pt>
                <c:pt idx="214">
                  <c:v>3.5666666666666669</c:v>
                </c:pt>
                <c:pt idx="215">
                  <c:v>3.5833333333333335</c:v>
                </c:pt>
                <c:pt idx="216">
                  <c:v>3.6</c:v>
                </c:pt>
                <c:pt idx="217">
                  <c:v>3.6166666666666667</c:v>
                </c:pt>
                <c:pt idx="218">
                  <c:v>3.6333333333333333</c:v>
                </c:pt>
                <c:pt idx="219">
                  <c:v>3.65</c:v>
                </c:pt>
                <c:pt idx="220">
                  <c:v>3.6666666666666665</c:v>
                </c:pt>
                <c:pt idx="221">
                  <c:v>3.6833333333333331</c:v>
                </c:pt>
                <c:pt idx="222">
                  <c:v>3.7</c:v>
                </c:pt>
                <c:pt idx="223">
                  <c:v>3.7166666666666668</c:v>
                </c:pt>
                <c:pt idx="224">
                  <c:v>3.7333333333333334</c:v>
                </c:pt>
                <c:pt idx="225">
                  <c:v>3.75</c:v>
                </c:pt>
                <c:pt idx="226">
                  <c:v>3.7666666666666666</c:v>
                </c:pt>
                <c:pt idx="227">
                  <c:v>3.7833333333333332</c:v>
                </c:pt>
                <c:pt idx="228">
                  <c:v>3.8</c:v>
                </c:pt>
                <c:pt idx="229">
                  <c:v>3.8166666666666669</c:v>
                </c:pt>
                <c:pt idx="230">
                  <c:v>3.8333333333333335</c:v>
                </c:pt>
                <c:pt idx="231">
                  <c:v>3.85</c:v>
                </c:pt>
                <c:pt idx="232">
                  <c:v>3.8666666666666667</c:v>
                </c:pt>
                <c:pt idx="233">
                  <c:v>3.8833333333333333</c:v>
                </c:pt>
                <c:pt idx="234">
                  <c:v>3.9</c:v>
                </c:pt>
                <c:pt idx="235">
                  <c:v>3.9166666666666665</c:v>
                </c:pt>
                <c:pt idx="236">
                  <c:v>3.9333333333333331</c:v>
                </c:pt>
                <c:pt idx="237">
                  <c:v>3.95</c:v>
                </c:pt>
                <c:pt idx="238">
                  <c:v>3.9666666666666668</c:v>
                </c:pt>
                <c:pt idx="239">
                  <c:v>3.9833333333333334</c:v>
                </c:pt>
                <c:pt idx="240">
                  <c:v>4</c:v>
                </c:pt>
                <c:pt idx="241">
                  <c:v>4.0166666666666666</c:v>
                </c:pt>
                <c:pt idx="242">
                  <c:v>4.0333333333333332</c:v>
                </c:pt>
                <c:pt idx="243">
                  <c:v>4.05</c:v>
                </c:pt>
                <c:pt idx="244">
                  <c:v>4.0666666666666664</c:v>
                </c:pt>
                <c:pt idx="245">
                  <c:v>4.083333333333333</c:v>
                </c:pt>
                <c:pt idx="246">
                  <c:v>4.0999999999999996</c:v>
                </c:pt>
                <c:pt idx="247">
                  <c:v>4.1166666666666663</c:v>
                </c:pt>
                <c:pt idx="248">
                  <c:v>4.1333333333333337</c:v>
                </c:pt>
                <c:pt idx="249">
                  <c:v>4.1500000000000004</c:v>
                </c:pt>
                <c:pt idx="250">
                  <c:v>4.166666666666667</c:v>
                </c:pt>
                <c:pt idx="251">
                  <c:v>4.1833333333333336</c:v>
                </c:pt>
                <c:pt idx="252">
                  <c:v>4.2</c:v>
                </c:pt>
                <c:pt idx="253">
                  <c:v>4.2166666666666668</c:v>
                </c:pt>
                <c:pt idx="254">
                  <c:v>4.2333333333333334</c:v>
                </c:pt>
                <c:pt idx="255">
                  <c:v>4.25</c:v>
                </c:pt>
                <c:pt idx="256">
                  <c:v>4.2666666666666666</c:v>
                </c:pt>
                <c:pt idx="257">
                  <c:v>4.2833333333333332</c:v>
                </c:pt>
                <c:pt idx="258">
                  <c:v>4.3</c:v>
                </c:pt>
                <c:pt idx="259">
                  <c:v>4.3166666666666664</c:v>
                </c:pt>
                <c:pt idx="260">
                  <c:v>4.333333333333333</c:v>
                </c:pt>
                <c:pt idx="261">
                  <c:v>4.3499999999999996</c:v>
                </c:pt>
                <c:pt idx="262">
                  <c:v>4.3666666666666663</c:v>
                </c:pt>
                <c:pt idx="263">
                  <c:v>4.3833333333333337</c:v>
                </c:pt>
                <c:pt idx="264">
                  <c:v>4.4000000000000004</c:v>
                </c:pt>
                <c:pt idx="265">
                  <c:v>4.416666666666667</c:v>
                </c:pt>
                <c:pt idx="266">
                  <c:v>4.4333333333333336</c:v>
                </c:pt>
                <c:pt idx="267">
                  <c:v>4.45</c:v>
                </c:pt>
                <c:pt idx="268">
                  <c:v>4.4666666666666668</c:v>
                </c:pt>
                <c:pt idx="269">
                  <c:v>4.4833333333333334</c:v>
                </c:pt>
                <c:pt idx="270">
                  <c:v>4.5</c:v>
                </c:pt>
                <c:pt idx="271">
                  <c:v>4.5166666666666666</c:v>
                </c:pt>
                <c:pt idx="272">
                  <c:v>4.5333333333333332</c:v>
                </c:pt>
                <c:pt idx="273">
                  <c:v>4.55</c:v>
                </c:pt>
                <c:pt idx="274">
                  <c:v>4.5666666666666664</c:v>
                </c:pt>
                <c:pt idx="275">
                  <c:v>4.583333333333333</c:v>
                </c:pt>
                <c:pt idx="276">
                  <c:v>4.5999999999999996</c:v>
                </c:pt>
                <c:pt idx="277">
                  <c:v>4.6166666666666663</c:v>
                </c:pt>
                <c:pt idx="278">
                  <c:v>4.6333333333333337</c:v>
                </c:pt>
                <c:pt idx="279">
                  <c:v>4.6500000000000004</c:v>
                </c:pt>
                <c:pt idx="280">
                  <c:v>4.666666666666667</c:v>
                </c:pt>
                <c:pt idx="281">
                  <c:v>4.6833333333333336</c:v>
                </c:pt>
                <c:pt idx="282">
                  <c:v>4.7</c:v>
                </c:pt>
                <c:pt idx="283">
                  <c:v>4.7166666666666668</c:v>
                </c:pt>
                <c:pt idx="284">
                  <c:v>4.7333333333333334</c:v>
                </c:pt>
                <c:pt idx="285">
                  <c:v>4.75</c:v>
                </c:pt>
                <c:pt idx="286">
                  <c:v>4.7666666666666666</c:v>
                </c:pt>
                <c:pt idx="287">
                  <c:v>4.7833333333333332</c:v>
                </c:pt>
                <c:pt idx="288">
                  <c:v>4.8</c:v>
                </c:pt>
                <c:pt idx="289">
                  <c:v>4.8166666666666664</c:v>
                </c:pt>
                <c:pt idx="290">
                  <c:v>4.833333333333333</c:v>
                </c:pt>
                <c:pt idx="291">
                  <c:v>4.8499999999999996</c:v>
                </c:pt>
                <c:pt idx="292">
                  <c:v>4.8666666666666663</c:v>
                </c:pt>
                <c:pt idx="293">
                  <c:v>4.8833333333333337</c:v>
                </c:pt>
                <c:pt idx="294">
                  <c:v>4.9000000000000004</c:v>
                </c:pt>
                <c:pt idx="295">
                  <c:v>4.916666666666667</c:v>
                </c:pt>
                <c:pt idx="296">
                  <c:v>4.9333333333333336</c:v>
                </c:pt>
                <c:pt idx="297">
                  <c:v>4.95</c:v>
                </c:pt>
                <c:pt idx="298">
                  <c:v>4.9666666666666668</c:v>
                </c:pt>
                <c:pt idx="299">
                  <c:v>4.9833333333333334</c:v>
                </c:pt>
                <c:pt idx="300">
                  <c:v>5</c:v>
                </c:pt>
                <c:pt idx="301">
                  <c:v>5.0166666666666666</c:v>
                </c:pt>
                <c:pt idx="302">
                  <c:v>5.0333333333333332</c:v>
                </c:pt>
                <c:pt idx="303">
                  <c:v>5.05</c:v>
                </c:pt>
                <c:pt idx="304">
                  <c:v>5.0666666666666664</c:v>
                </c:pt>
                <c:pt idx="305">
                  <c:v>5.083333333333333</c:v>
                </c:pt>
                <c:pt idx="306">
                  <c:v>5.0999999999999996</c:v>
                </c:pt>
                <c:pt idx="307">
                  <c:v>5.1166666666666663</c:v>
                </c:pt>
                <c:pt idx="308">
                  <c:v>5.1333333333333337</c:v>
                </c:pt>
                <c:pt idx="309">
                  <c:v>5.15</c:v>
                </c:pt>
                <c:pt idx="310">
                  <c:v>5.166666666666667</c:v>
                </c:pt>
                <c:pt idx="311">
                  <c:v>5.1833333333333336</c:v>
                </c:pt>
                <c:pt idx="312">
                  <c:v>5.2</c:v>
                </c:pt>
                <c:pt idx="313">
                  <c:v>5.2166666666666668</c:v>
                </c:pt>
                <c:pt idx="314">
                  <c:v>5.2333333333333334</c:v>
                </c:pt>
                <c:pt idx="315">
                  <c:v>5.25</c:v>
                </c:pt>
                <c:pt idx="316">
                  <c:v>5.2666666666666666</c:v>
                </c:pt>
                <c:pt idx="317">
                  <c:v>5.2833333333333332</c:v>
                </c:pt>
                <c:pt idx="318">
                  <c:v>5.3</c:v>
                </c:pt>
                <c:pt idx="319">
                  <c:v>5.3166666666666664</c:v>
                </c:pt>
                <c:pt idx="320">
                  <c:v>5.333333333333333</c:v>
                </c:pt>
                <c:pt idx="321">
                  <c:v>5.35</c:v>
                </c:pt>
                <c:pt idx="322">
                  <c:v>5.3666666666666663</c:v>
                </c:pt>
                <c:pt idx="323">
                  <c:v>5.3833333333333337</c:v>
                </c:pt>
                <c:pt idx="324">
                  <c:v>5.4</c:v>
                </c:pt>
                <c:pt idx="325">
                  <c:v>5.416666666666667</c:v>
                </c:pt>
                <c:pt idx="326">
                  <c:v>5.4333333333333336</c:v>
                </c:pt>
                <c:pt idx="327">
                  <c:v>5.45</c:v>
                </c:pt>
                <c:pt idx="328">
                  <c:v>5.4666666666666668</c:v>
                </c:pt>
                <c:pt idx="329">
                  <c:v>5.4833333333333334</c:v>
                </c:pt>
                <c:pt idx="330">
                  <c:v>5.5</c:v>
                </c:pt>
                <c:pt idx="331">
                  <c:v>5.5166666666666666</c:v>
                </c:pt>
                <c:pt idx="332">
                  <c:v>5.5333333333333332</c:v>
                </c:pt>
                <c:pt idx="333">
                  <c:v>5.55</c:v>
                </c:pt>
                <c:pt idx="334">
                  <c:v>5.5666666666666664</c:v>
                </c:pt>
                <c:pt idx="335">
                  <c:v>5.583333333333333</c:v>
                </c:pt>
                <c:pt idx="336">
                  <c:v>5.6</c:v>
                </c:pt>
                <c:pt idx="337">
                  <c:v>5.6166666666666663</c:v>
                </c:pt>
                <c:pt idx="338">
                  <c:v>5.6333333333333337</c:v>
                </c:pt>
                <c:pt idx="339">
                  <c:v>5.65</c:v>
                </c:pt>
                <c:pt idx="340">
                  <c:v>5.666666666666667</c:v>
                </c:pt>
                <c:pt idx="341">
                  <c:v>5.6833333333333336</c:v>
                </c:pt>
                <c:pt idx="342">
                  <c:v>5.7</c:v>
                </c:pt>
                <c:pt idx="343">
                  <c:v>5.7166666666666668</c:v>
                </c:pt>
                <c:pt idx="344">
                  <c:v>5.7333333333333334</c:v>
                </c:pt>
                <c:pt idx="345">
                  <c:v>5.75</c:v>
                </c:pt>
                <c:pt idx="346">
                  <c:v>5.7666666666666666</c:v>
                </c:pt>
                <c:pt idx="347">
                  <c:v>5.7833333333333332</c:v>
                </c:pt>
                <c:pt idx="348">
                  <c:v>5.8</c:v>
                </c:pt>
                <c:pt idx="349">
                  <c:v>5.8166666666666664</c:v>
                </c:pt>
                <c:pt idx="350">
                  <c:v>5.833333333333333</c:v>
                </c:pt>
                <c:pt idx="351">
                  <c:v>5.85</c:v>
                </c:pt>
                <c:pt idx="352">
                  <c:v>5.8666666666666663</c:v>
                </c:pt>
                <c:pt idx="353">
                  <c:v>5.8833333333333337</c:v>
                </c:pt>
                <c:pt idx="354">
                  <c:v>5.9</c:v>
                </c:pt>
                <c:pt idx="355">
                  <c:v>5.916666666666667</c:v>
                </c:pt>
                <c:pt idx="356">
                  <c:v>5.9333333333333336</c:v>
                </c:pt>
                <c:pt idx="357">
                  <c:v>5.95</c:v>
                </c:pt>
                <c:pt idx="358">
                  <c:v>5.9666666666666668</c:v>
                </c:pt>
                <c:pt idx="359">
                  <c:v>5.9833333333333334</c:v>
                </c:pt>
                <c:pt idx="360">
                  <c:v>6</c:v>
                </c:pt>
                <c:pt idx="361">
                  <c:v>6.0166666666666666</c:v>
                </c:pt>
                <c:pt idx="362">
                  <c:v>6.0333333333333332</c:v>
                </c:pt>
                <c:pt idx="363">
                  <c:v>6.05</c:v>
                </c:pt>
                <c:pt idx="364">
                  <c:v>6.0666666666666664</c:v>
                </c:pt>
                <c:pt idx="365">
                  <c:v>6.083333333333333</c:v>
                </c:pt>
                <c:pt idx="366">
                  <c:v>6.1</c:v>
                </c:pt>
                <c:pt idx="367">
                  <c:v>6.1166666666666663</c:v>
                </c:pt>
                <c:pt idx="368">
                  <c:v>6.1333333333333337</c:v>
                </c:pt>
                <c:pt idx="369">
                  <c:v>6.15</c:v>
                </c:pt>
                <c:pt idx="370">
                  <c:v>6.166666666666667</c:v>
                </c:pt>
                <c:pt idx="371">
                  <c:v>6.1833333333333336</c:v>
                </c:pt>
                <c:pt idx="372">
                  <c:v>6.2</c:v>
                </c:pt>
                <c:pt idx="373">
                  <c:v>6.2166666666666668</c:v>
                </c:pt>
                <c:pt idx="374">
                  <c:v>6.2333333333333334</c:v>
                </c:pt>
                <c:pt idx="375">
                  <c:v>6.25</c:v>
                </c:pt>
                <c:pt idx="376">
                  <c:v>6.2666666666666666</c:v>
                </c:pt>
                <c:pt idx="377">
                  <c:v>6.2833333333333332</c:v>
                </c:pt>
                <c:pt idx="378">
                  <c:v>6.3</c:v>
                </c:pt>
                <c:pt idx="379">
                  <c:v>6.3166666666666664</c:v>
                </c:pt>
                <c:pt idx="380">
                  <c:v>6.333333333333333</c:v>
                </c:pt>
                <c:pt idx="381">
                  <c:v>6.35</c:v>
                </c:pt>
                <c:pt idx="382">
                  <c:v>6.3666666666666663</c:v>
                </c:pt>
                <c:pt idx="383">
                  <c:v>6.3833333333333337</c:v>
                </c:pt>
                <c:pt idx="384">
                  <c:v>6.4</c:v>
                </c:pt>
                <c:pt idx="385">
                  <c:v>6.416666666666667</c:v>
                </c:pt>
                <c:pt idx="386">
                  <c:v>6.4333333333333336</c:v>
                </c:pt>
                <c:pt idx="387">
                  <c:v>6.45</c:v>
                </c:pt>
                <c:pt idx="388">
                  <c:v>6.4666666666666668</c:v>
                </c:pt>
                <c:pt idx="389">
                  <c:v>6.4833333333333334</c:v>
                </c:pt>
                <c:pt idx="390">
                  <c:v>6.5</c:v>
                </c:pt>
                <c:pt idx="391">
                  <c:v>6.5166666666666666</c:v>
                </c:pt>
                <c:pt idx="392">
                  <c:v>6.5333333333333332</c:v>
                </c:pt>
                <c:pt idx="393">
                  <c:v>6.55</c:v>
                </c:pt>
                <c:pt idx="394">
                  <c:v>6.5666666666666664</c:v>
                </c:pt>
                <c:pt idx="395">
                  <c:v>6.583333333333333</c:v>
                </c:pt>
                <c:pt idx="396">
                  <c:v>6.6</c:v>
                </c:pt>
                <c:pt idx="397">
                  <c:v>6.6166666666666663</c:v>
                </c:pt>
                <c:pt idx="398">
                  <c:v>6.6333333333333337</c:v>
                </c:pt>
                <c:pt idx="399">
                  <c:v>6.65</c:v>
                </c:pt>
                <c:pt idx="400">
                  <c:v>6.666666666666667</c:v>
                </c:pt>
                <c:pt idx="401">
                  <c:v>6.6833333333333336</c:v>
                </c:pt>
                <c:pt idx="402">
                  <c:v>6.7</c:v>
                </c:pt>
                <c:pt idx="403">
                  <c:v>6.7166666666666668</c:v>
                </c:pt>
                <c:pt idx="404">
                  <c:v>6.7333333333333334</c:v>
                </c:pt>
                <c:pt idx="405">
                  <c:v>6.75</c:v>
                </c:pt>
                <c:pt idx="406">
                  <c:v>6.7666666666666666</c:v>
                </c:pt>
                <c:pt idx="407">
                  <c:v>6.7833333333333332</c:v>
                </c:pt>
                <c:pt idx="408">
                  <c:v>6.8</c:v>
                </c:pt>
                <c:pt idx="409">
                  <c:v>6.8166666666666664</c:v>
                </c:pt>
                <c:pt idx="410">
                  <c:v>6.833333333333333</c:v>
                </c:pt>
                <c:pt idx="411">
                  <c:v>6.85</c:v>
                </c:pt>
                <c:pt idx="412">
                  <c:v>6.8666666666666663</c:v>
                </c:pt>
                <c:pt idx="413">
                  <c:v>6.8833333333333337</c:v>
                </c:pt>
                <c:pt idx="414">
                  <c:v>6.9</c:v>
                </c:pt>
                <c:pt idx="415">
                  <c:v>6.916666666666667</c:v>
                </c:pt>
                <c:pt idx="416">
                  <c:v>6.9333333333333336</c:v>
                </c:pt>
                <c:pt idx="417">
                  <c:v>6.95</c:v>
                </c:pt>
                <c:pt idx="418">
                  <c:v>6.9666666666666668</c:v>
                </c:pt>
                <c:pt idx="419">
                  <c:v>6.9833333333333334</c:v>
                </c:pt>
                <c:pt idx="420">
                  <c:v>7</c:v>
                </c:pt>
                <c:pt idx="421">
                  <c:v>7.0166666666666666</c:v>
                </c:pt>
                <c:pt idx="422">
                  <c:v>7.0333333333333332</c:v>
                </c:pt>
                <c:pt idx="423">
                  <c:v>7.05</c:v>
                </c:pt>
                <c:pt idx="424">
                  <c:v>7.0666666666666664</c:v>
                </c:pt>
                <c:pt idx="425">
                  <c:v>7.083333333333333</c:v>
                </c:pt>
                <c:pt idx="426">
                  <c:v>7.1</c:v>
                </c:pt>
                <c:pt idx="427">
                  <c:v>7.1166666666666663</c:v>
                </c:pt>
                <c:pt idx="428">
                  <c:v>7.1333333333333337</c:v>
                </c:pt>
                <c:pt idx="429">
                  <c:v>7.15</c:v>
                </c:pt>
                <c:pt idx="430">
                  <c:v>7.166666666666667</c:v>
                </c:pt>
                <c:pt idx="431">
                  <c:v>7.1833333333333336</c:v>
                </c:pt>
                <c:pt idx="432">
                  <c:v>7.2</c:v>
                </c:pt>
                <c:pt idx="433">
                  <c:v>7.2166666666666668</c:v>
                </c:pt>
                <c:pt idx="434">
                  <c:v>7.2333333333333334</c:v>
                </c:pt>
                <c:pt idx="435">
                  <c:v>7.25</c:v>
                </c:pt>
                <c:pt idx="436">
                  <c:v>7.2666666666666666</c:v>
                </c:pt>
                <c:pt idx="437">
                  <c:v>7.2833333333333332</c:v>
                </c:pt>
                <c:pt idx="438">
                  <c:v>7.3</c:v>
                </c:pt>
                <c:pt idx="439">
                  <c:v>7.3166666666666664</c:v>
                </c:pt>
                <c:pt idx="440">
                  <c:v>7.333333333333333</c:v>
                </c:pt>
                <c:pt idx="441">
                  <c:v>7.35</c:v>
                </c:pt>
                <c:pt idx="442">
                  <c:v>7.3666666666666663</c:v>
                </c:pt>
                <c:pt idx="443">
                  <c:v>7.3833333333333337</c:v>
                </c:pt>
                <c:pt idx="444">
                  <c:v>7.4</c:v>
                </c:pt>
                <c:pt idx="445">
                  <c:v>7.416666666666667</c:v>
                </c:pt>
                <c:pt idx="446">
                  <c:v>7.4333333333333336</c:v>
                </c:pt>
                <c:pt idx="447">
                  <c:v>7.45</c:v>
                </c:pt>
                <c:pt idx="448">
                  <c:v>7.4666666666666668</c:v>
                </c:pt>
                <c:pt idx="449">
                  <c:v>7.4833333333333334</c:v>
                </c:pt>
                <c:pt idx="450">
                  <c:v>7.5</c:v>
                </c:pt>
                <c:pt idx="451">
                  <c:v>7.5166666666666666</c:v>
                </c:pt>
                <c:pt idx="452">
                  <c:v>7.5333333333333332</c:v>
                </c:pt>
                <c:pt idx="453">
                  <c:v>7.55</c:v>
                </c:pt>
                <c:pt idx="454">
                  <c:v>7.5666666666666664</c:v>
                </c:pt>
                <c:pt idx="455">
                  <c:v>7.583333333333333</c:v>
                </c:pt>
                <c:pt idx="456">
                  <c:v>7.6</c:v>
                </c:pt>
                <c:pt idx="457">
                  <c:v>7.6166666666666663</c:v>
                </c:pt>
                <c:pt idx="458">
                  <c:v>7.6333333333333337</c:v>
                </c:pt>
                <c:pt idx="459">
                  <c:v>7.65</c:v>
                </c:pt>
                <c:pt idx="460">
                  <c:v>7.666666666666667</c:v>
                </c:pt>
                <c:pt idx="461">
                  <c:v>7.6833333333333336</c:v>
                </c:pt>
                <c:pt idx="462">
                  <c:v>7.7</c:v>
                </c:pt>
                <c:pt idx="463">
                  <c:v>7.7166666666666668</c:v>
                </c:pt>
                <c:pt idx="464">
                  <c:v>7.7333333333333334</c:v>
                </c:pt>
                <c:pt idx="465">
                  <c:v>7.75</c:v>
                </c:pt>
                <c:pt idx="466">
                  <c:v>7.7666666666666666</c:v>
                </c:pt>
                <c:pt idx="467">
                  <c:v>7.7833333333333332</c:v>
                </c:pt>
                <c:pt idx="468">
                  <c:v>7.8</c:v>
                </c:pt>
                <c:pt idx="469">
                  <c:v>7.8166666666666664</c:v>
                </c:pt>
                <c:pt idx="470">
                  <c:v>7.833333333333333</c:v>
                </c:pt>
                <c:pt idx="471">
                  <c:v>7.85</c:v>
                </c:pt>
                <c:pt idx="472">
                  <c:v>7.8666666666666663</c:v>
                </c:pt>
                <c:pt idx="473">
                  <c:v>7.8833333333333337</c:v>
                </c:pt>
                <c:pt idx="474">
                  <c:v>7.9</c:v>
                </c:pt>
                <c:pt idx="475">
                  <c:v>7.916666666666667</c:v>
                </c:pt>
                <c:pt idx="476">
                  <c:v>7.9333333333333336</c:v>
                </c:pt>
                <c:pt idx="477">
                  <c:v>7.95</c:v>
                </c:pt>
                <c:pt idx="478">
                  <c:v>7.9666666666666668</c:v>
                </c:pt>
                <c:pt idx="479">
                  <c:v>7.9833333333333334</c:v>
                </c:pt>
                <c:pt idx="480">
                  <c:v>8</c:v>
                </c:pt>
                <c:pt idx="481">
                  <c:v>8.0166666666666675</c:v>
                </c:pt>
                <c:pt idx="482">
                  <c:v>8.0333333333333332</c:v>
                </c:pt>
                <c:pt idx="483">
                  <c:v>8.0500000000000007</c:v>
                </c:pt>
                <c:pt idx="484">
                  <c:v>8.0666666666666664</c:v>
                </c:pt>
                <c:pt idx="485">
                  <c:v>8.0833333333333339</c:v>
                </c:pt>
                <c:pt idx="486">
                  <c:v>8.1</c:v>
                </c:pt>
                <c:pt idx="487">
                  <c:v>8.1166666666666671</c:v>
                </c:pt>
                <c:pt idx="488">
                  <c:v>8.1333333333333329</c:v>
                </c:pt>
                <c:pt idx="489">
                  <c:v>8.15</c:v>
                </c:pt>
                <c:pt idx="490">
                  <c:v>8.1666666666666661</c:v>
                </c:pt>
                <c:pt idx="491">
                  <c:v>8.1833333333333336</c:v>
                </c:pt>
                <c:pt idx="492">
                  <c:v>8.1999999999999993</c:v>
                </c:pt>
                <c:pt idx="493">
                  <c:v>8.2166666666666668</c:v>
                </c:pt>
                <c:pt idx="494">
                  <c:v>8.2333333333333325</c:v>
                </c:pt>
                <c:pt idx="495">
                  <c:v>8.25</c:v>
                </c:pt>
                <c:pt idx="496">
                  <c:v>8.2666666666666675</c:v>
                </c:pt>
                <c:pt idx="497">
                  <c:v>8.2833333333333332</c:v>
                </c:pt>
                <c:pt idx="498">
                  <c:v>8.3000000000000007</c:v>
                </c:pt>
                <c:pt idx="499">
                  <c:v>8.3166666666666664</c:v>
                </c:pt>
                <c:pt idx="500">
                  <c:v>8.3333333333333339</c:v>
                </c:pt>
                <c:pt idx="501">
                  <c:v>8.35</c:v>
                </c:pt>
                <c:pt idx="502">
                  <c:v>8.3666666666666671</c:v>
                </c:pt>
                <c:pt idx="503">
                  <c:v>8.3833333333333329</c:v>
                </c:pt>
                <c:pt idx="504">
                  <c:v>8.4</c:v>
                </c:pt>
                <c:pt idx="505">
                  <c:v>8.4166666666666661</c:v>
                </c:pt>
                <c:pt idx="506">
                  <c:v>8.4333333333333336</c:v>
                </c:pt>
                <c:pt idx="507">
                  <c:v>8.4499999999999993</c:v>
                </c:pt>
                <c:pt idx="508">
                  <c:v>8.4666666666666668</c:v>
                </c:pt>
                <c:pt idx="509">
                  <c:v>8.4833333333333325</c:v>
                </c:pt>
                <c:pt idx="510">
                  <c:v>8.5</c:v>
                </c:pt>
                <c:pt idx="511">
                  <c:v>8.5166666666666675</c:v>
                </c:pt>
                <c:pt idx="512">
                  <c:v>8.5333333333333332</c:v>
                </c:pt>
                <c:pt idx="513">
                  <c:v>8.5500000000000007</c:v>
                </c:pt>
                <c:pt idx="514">
                  <c:v>8.5666666666666664</c:v>
                </c:pt>
                <c:pt idx="515">
                  <c:v>8.5833333333333339</c:v>
                </c:pt>
                <c:pt idx="516">
                  <c:v>8.6</c:v>
                </c:pt>
                <c:pt idx="517">
                  <c:v>8.6166666666666671</c:v>
                </c:pt>
                <c:pt idx="518">
                  <c:v>8.6333333333333329</c:v>
                </c:pt>
                <c:pt idx="519">
                  <c:v>8.65</c:v>
                </c:pt>
                <c:pt idx="520">
                  <c:v>8.6666666666666661</c:v>
                </c:pt>
                <c:pt idx="521">
                  <c:v>8.6833333333333336</c:v>
                </c:pt>
                <c:pt idx="522">
                  <c:v>8.6999999999999993</c:v>
                </c:pt>
                <c:pt idx="523">
                  <c:v>8.7166666666666668</c:v>
                </c:pt>
                <c:pt idx="524">
                  <c:v>8.7333333333333325</c:v>
                </c:pt>
                <c:pt idx="525">
                  <c:v>8.75</c:v>
                </c:pt>
                <c:pt idx="526">
                  <c:v>8.7666666666666675</c:v>
                </c:pt>
                <c:pt idx="527">
                  <c:v>8.7833333333333332</c:v>
                </c:pt>
                <c:pt idx="528">
                  <c:v>8.8000000000000007</c:v>
                </c:pt>
                <c:pt idx="529">
                  <c:v>8.8166666666666664</c:v>
                </c:pt>
                <c:pt idx="530">
                  <c:v>8.8333333333333339</c:v>
                </c:pt>
                <c:pt idx="531">
                  <c:v>8.85</c:v>
                </c:pt>
                <c:pt idx="532">
                  <c:v>8.8666666666666671</c:v>
                </c:pt>
                <c:pt idx="533">
                  <c:v>8.8833333333333329</c:v>
                </c:pt>
                <c:pt idx="534">
                  <c:v>8.9</c:v>
                </c:pt>
                <c:pt idx="535">
                  <c:v>8.9166666666666661</c:v>
                </c:pt>
                <c:pt idx="536">
                  <c:v>8.9333333333333336</c:v>
                </c:pt>
                <c:pt idx="537">
                  <c:v>8.9499999999999993</c:v>
                </c:pt>
                <c:pt idx="538">
                  <c:v>8.9666666666666668</c:v>
                </c:pt>
                <c:pt idx="539">
                  <c:v>8.9833333333333325</c:v>
                </c:pt>
                <c:pt idx="540">
                  <c:v>9</c:v>
                </c:pt>
                <c:pt idx="541">
                  <c:v>9.0166666666666675</c:v>
                </c:pt>
                <c:pt idx="542">
                  <c:v>9.0333333333333332</c:v>
                </c:pt>
                <c:pt idx="543">
                  <c:v>9.0500000000000007</c:v>
                </c:pt>
                <c:pt idx="544">
                  <c:v>9.0666666666666664</c:v>
                </c:pt>
                <c:pt idx="545">
                  <c:v>9.0833333333333339</c:v>
                </c:pt>
                <c:pt idx="546">
                  <c:v>9.1</c:v>
                </c:pt>
                <c:pt idx="547">
                  <c:v>9.1166666666666671</c:v>
                </c:pt>
                <c:pt idx="548">
                  <c:v>9.1333333333333329</c:v>
                </c:pt>
                <c:pt idx="549">
                  <c:v>9.15</c:v>
                </c:pt>
                <c:pt idx="550">
                  <c:v>9.1666666666666661</c:v>
                </c:pt>
                <c:pt idx="551">
                  <c:v>9.1833333333333336</c:v>
                </c:pt>
                <c:pt idx="552">
                  <c:v>9.1999999999999993</c:v>
                </c:pt>
                <c:pt idx="553">
                  <c:v>9.2166666666666668</c:v>
                </c:pt>
                <c:pt idx="554">
                  <c:v>9.2333333333333325</c:v>
                </c:pt>
                <c:pt idx="555">
                  <c:v>9.25</c:v>
                </c:pt>
                <c:pt idx="556">
                  <c:v>9.2666666666666675</c:v>
                </c:pt>
                <c:pt idx="557">
                  <c:v>9.2833333333333332</c:v>
                </c:pt>
                <c:pt idx="558">
                  <c:v>9.3000000000000007</c:v>
                </c:pt>
                <c:pt idx="559">
                  <c:v>9.3166666666666664</c:v>
                </c:pt>
                <c:pt idx="560">
                  <c:v>9.3333333333333339</c:v>
                </c:pt>
                <c:pt idx="561">
                  <c:v>9.35</c:v>
                </c:pt>
                <c:pt idx="562">
                  <c:v>9.3666666666666671</c:v>
                </c:pt>
                <c:pt idx="563">
                  <c:v>9.3833333333333329</c:v>
                </c:pt>
                <c:pt idx="564">
                  <c:v>9.4</c:v>
                </c:pt>
                <c:pt idx="565">
                  <c:v>9.4166666666666661</c:v>
                </c:pt>
                <c:pt idx="566">
                  <c:v>9.4333333333333336</c:v>
                </c:pt>
                <c:pt idx="567">
                  <c:v>9.4499999999999993</c:v>
                </c:pt>
                <c:pt idx="568">
                  <c:v>9.4666666666666668</c:v>
                </c:pt>
                <c:pt idx="569">
                  <c:v>9.4833333333333325</c:v>
                </c:pt>
                <c:pt idx="570">
                  <c:v>9.5</c:v>
                </c:pt>
                <c:pt idx="571">
                  <c:v>9.5166666666666675</c:v>
                </c:pt>
                <c:pt idx="572">
                  <c:v>9.5333333333333332</c:v>
                </c:pt>
                <c:pt idx="573">
                  <c:v>9.5500000000000007</c:v>
                </c:pt>
                <c:pt idx="574">
                  <c:v>9.5666666666666664</c:v>
                </c:pt>
                <c:pt idx="575">
                  <c:v>9.5833333333333339</c:v>
                </c:pt>
                <c:pt idx="576">
                  <c:v>9.6</c:v>
                </c:pt>
                <c:pt idx="577">
                  <c:v>9.6166666666666671</c:v>
                </c:pt>
                <c:pt idx="578">
                  <c:v>9.6333333333333329</c:v>
                </c:pt>
                <c:pt idx="579">
                  <c:v>9.65</c:v>
                </c:pt>
                <c:pt idx="580">
                  <c:v>9.6666666666666661</c:v>
                </c:pt>
                <c:pt idx="581">
                  <c:v>9.6833333333333336</c:v>
                </c:pt>
                <c:pt idx="582">
                  <c:v>9.6999999999999993</c:v>
                </c:pt>
                <c:pt idx="583">
                  <c:v>9.7166666666666668</c:v>
                </c:pt>
                <c:pt idx="584">
                  <c:v>9.7333333333333325</c:v>
                </c:pt>
                <c:pt idx="585">
                  <c:v>9.75</c:v>
                </c:pt>
                <c:pt idx="586">
                  <c:v>9.7666666666666675</c:v>
                </c:pt>
                <c:pt idx="587">
                  <c:v>9.7833333333333332</c:v>
                </c:pt>
                <c:pt idx="588">
                  <c:v>9.8000000000000007</c:v>
                </c:pt>
                <c:pt idx="589">
                  <c:v>9.8166666666666664</c:v>
                </c:pt>
                <c:pt idx="590">
                  <c:v>9.8333333333333339</c:v>
                </c:pt>
                <c:pt idx="591">
                  <c:v>9.85</c:v>
                </c:pt>
                <c:pt idx="592">
                  <c:v>9.8666666666666671</c:v>
                </c:pt>
                <c:pt idx="593">
                  <c:v>9.8833333333333329</c:v>
                </c:pt>
                <c:pt idx="594">
                  <c:v>9.9</c:v>
                </c:pt>
                <c:pt idx="595">
                  <c:v>9.9166666666666661</c:v>
                </c:pt>
                <c:pt idx="596">
                  <c:v>9.9333333333333336</c:v>
                </c:pt>
                <c:pt idx="597">
                  <c:v>9.9499999999999993</c:v>
                </c:pt>
                <c:pt idx="598">
                  <c:v>9.9666666666666668</c:v>
                </c:pt>
                <c:pt idx="599">
                  <c:v>9.9833333333333325</c:v>
                </c:pt>
                <c:pt idx="600">
                  <c:v>10</c:v>
                </c:pt>
                <c:pt idx="601">
                  <c:v>10.016666666666667</c:v>
                </c:pt>
                <c:pt idx="602">
                  <c:v>10.033333333333333</c:v>
                </c:pt>
                <c:pt idx="603">
                  <c:v>10.050000000000001</c:v>
                </c:pt>
                <c:pt idx="604">
                  <c:v>10.066666666666666</c:v>
                </c:pt>
                <c:pt idx="605">
                  <c:v>10.083333333333334</c:v>
                </c:pt>
                <c:pt idx="606">
                  <c:v>10.1</c:v>
                </c:pt>
                <c:pt idx="607">
                  <c:v>10.116666666666667</c:v>
                </c:pt>
                <c:pt idx="608">
                  <c:v>10.133333333333333</c:v>
                </c:pt>
                <c:pt idx="609">
                  <c:v>10.15</c:v>
                </c:pt>
                <c:pt idx="610">
                  <c:v>10.166666666666666</c:v>
                </c:pt>
                <c:pt idx="611">
                  <c:v>10.183333333333334</c:v>
                </c:pt>
                <c:pt idx="612">
                  <c:v>10.199999999999999</c:v>
                </c:pt>
                <c:pt idx="613">
                  <c:v>10.216666666666667</c:v>
                </c:pt>
                <c:pt idx="614">
                  <c:v>10.233333333333333</c:v>
                </c:pt>
                <c:pt idx="615">
                  <c:v>10.25</c:v>
                </c:pt>
                <c:pt idx="616">
                  <c:v>10.266666666666667</c:v>
                </c:pt>
                <c:pt idx="617">
                  <c:v>10.283333333333333</c:v>
                </c:pt>
                <c:pt idx="618">
                  <c:v>10.3</c:v>
                </c:pt>
                <c:pt idx="619">
                  <c:v>10.316666666666666</c:v>
                </c:pt>
                <c:pt idx="620">
                  <c:v>10.333333333333334</c:v>
                </c:pt>
                <c:pt idx="621">
                  <c:v>10.35</c:v>
                </c:pt>
                <c:pt idx="622">
                  <c:v>10.366666666666667</c:v>
                </c:pt>
                <c:pt idx="623">
                  <c:v>10.383333333333333</c:v>
                </c:pt>
                <c:pt idx="624">
                  <c:v>10.4</c:v>
                </c:pt>
                <c:pt idx="625">
                  <c:v>10.416666666666666</c:v>
                </c:pt>
                <c:pt idx="626">
                  <c:v>10.433333333333334</c:v>
                </c:pt>
                <c:pt idx="627">
                  <c:v>10.45</c:v>
                </c:pt>
                <c:pt idx="628">
                  <c:v>10.466666666666667</c:v>
                </c:pt>
                <c:pt idx="629">
                  <c:v>10.483333333333333</c:v>
                </c:pt>
                <c:pt idx="630">
                  <c:v>10.5</c:v>
                </c:pt>
                <c:pt idx="631">
                  <c:v>10.516666666666667</c:v>
                </c:pt>
                <c:pt idx="632">
                  <c:v>10.533333333333333</c:v>
                </c:pt>
                <c:pt idx="633">
                  <c:v>10.55</c:v>
                </c:pt>
                <c:pt idx="634">
                  <c:v>10.566666666666666</c:v>
                </c:pt>
                <c:pt idx="635">
                  <c:v>10.583333333333334</c:v>
                </c:pt>
                <c:pt idx="636">
                  <c:v>10.6</c:v>
                </c:pt>
                <c:pt idx="637">
                  <c:v>10.616666666666667</c:v>
                </c:pt>
                <c:pt idx="638">
                  <c:v>10.633333333333333</c:v>
                </c:pt>
                <c:pt idx="639">
                  <c:v>10.65</c:v>
                </c:pt>
                <c:pt idx="640">
                  <c:v>10.666666666666666</c:v>
                </c:pt>
                <c:pt idx="641">
                  <c:v>10.683333333333334</c:v>
                </c:pt>
                <c:pt idx="642">
                  <c:v>10.7</c:v>
                </c:pt>
                <c:pt idx="643">
                  <c:v>10.716666666666667</c:v>
                </c:pt>
                <c:pt idx="644">
                  <c:v>10.733333333333333</c:v>
                </c:pt>
                <c:pt idx="645">
                  <c:v>10.75</c:v>
                </c:pt>
                <c:pt idx="646">
                  <c:v>10.766666666666667</c:v>
                </c:pt>
                <c:pt idx="647">
                  <c:v>10.783333333333333</c:v>
                </c:pt>
                <c:pt idx="648">
                  <c:v>10.8</c:v>
                </c:pt>
                <c:pt idx="649">
                  <c:v>10.816666666666666</c:v>
                </c:pt>
                <c:pt idx="650">
                  <c:v>10.833333333333334</c:v>
                </c:pt>
                <c:pt idx="651">
                  <c:v>10.85</c:v>
                </c:pt>
                <c:pt idx="652">
                  <c:v>10.866666666666667</c:v>
                </c:pt>
                <c:pt idx="653">
                  <c:v>10.883333333333333</c:v>
                </c:pt>
                <c:pt idx="654">
                  <c:v>10.9</c:v>
                </c:pt>
                <c:pt idx="655">
                  <c:v>10.916666666666666</c:v>
                </c:pt>
                <c:pt idx="656">
                  <c:v>10.933333333333334</c:v>
                </c:pt>
                <c:pt idx="657">
                  <c:v>10.95</c:v>
                </c:pt>
                <c:pt idx="658">
                  <c:v>10.966666666666667</c:v>
                </c:pt>
                <c:pt idx="659">
                  <c:v>10.983333333333333</c:v>
                </c:pt>
                <c:pt idx="660">
                  <c:v>11</c:v>
                </c:pt>
                <c:pt idx="661">
                  <c:v>11.016666666666667</c:v>
                </c:pt>
                <c:pt idx="662">
                  <c:v>11.033333333333333</c:v>
                </c:pt>
                <c:pt idx="663">
                  <c:v>11.05</c:v>
                </c:pt>
                <c:pt idx="664">
                  <c:v>11.066666666666666</c:v>
                </c:pt>
                <c:pt idx="665">
                  <c:v>11.083333333333334</c:v>
                </c:pt>
                <c:pt idx="666">
                  <c:v>11.1</c:v>
                </c:pt>
                <c:pt idx="667">
                  <c:v>11.116666666666667</c:v>
                </c:pt>
                <c:pt idx="668">
                  <c:v>11.133333333333333</c:v>
                </c:pt>
                <c:pt idx="669">
                  <c:v>11.15</c:v>
                </c:pt>
                <c:pt idx="670">
                  <c:v>11.166666666666666</c:v>
                </c:pt>
                <c:pt idx="671">
                  <c:v>11.183333333333334</c:v>
                </c:pt>
                <c:pt idx="672">
                  <c:v>11.2</c:v>
                </c:pt>
                <c:pt idx="673">
                  <c:v>11.216666666666667</c:v>
                </c:pt>
                <c:pt idx="674">
                  <c:v>11.233333333333333</c:v>
                </c:pt>
                <c:pt idx="675">
                  <c:v>11.25</c:v>
                </c:pt>
                <c:pt idx="676">
                  <c:v>11.266666666666667</c:v>
                </c:pt>
                <c:pt idx="677">
                  <c:v>11.283333333333333</c:v>
                </c:pt>
                <c:pt idx="678">
                  <c:v>11.3</c:v>
                </c:pt>
                <c:pt idx="679">
                  <c:v>11.316666666666666</c:v>
                </c:pt>
                <c:pt idx="680">
                  <c:v>11.333333333333334</c:v>
                </c:pt>
                <c:pt idx="681">
                  <c:v>11.35</c:v>
                </c:pt>
                <c:pt idx="682">
                  <c:v>11.366666666666667</c:v>
                </c:pt>
                <c:pt idx="683">
                  <c:v>11.383333333333333</c:v>
                </c:pt>
                <c:pt idx="684">
                  <c:v>11.4</c:v>
                </c:pt>
                <c:pt idx="685">
                  <c:v>11.416666666666666</c:v>
                </c:pt>
                <c:pt idx="686">
                  <c:v>11.433333333333334</c:v>
                </c:pt>
                <c:pt idx="687">
                  <c:v>11.45</c:v>
                </c:pt>
                <c:pt idx="688">
                  <c:v>11.466666666666667</c:v>
                </c:pt>
                <c:pt idx="689">
                  <c:v>11.483333333333333</c:v>
                </c:pt>
                <c:pt idx="690">
                  <c:v>11.5</c:v>
                </c:pt>
                <c:pt idx="691">
                  <c:v>11.516666666666667</c:v>
                </c:pt>
                <c:pt idx="692">
                  <c:v>11.533333333333333</c:v>
                </c:pt>
                <c:pt idx="693">
                  <c:v>11.55</c:v>
                </c:pt>
                <c:pt idx="694">
                  <c:v>11.566666666666666</c:v>
                </c:pt>
                <c:pt idx="695">
                  <c:v>11.583333333333334</c:v>
                </c:pt>
                <c:pt idx="696">
                  <c:v>11.6</c:v>
                </c:pt>
                <c:pt idx="697">
                  <c:v>11.616666666666667</c:v>
                </c:pt>
                <c:pt idx="698">
                  <c:v>11.633333333333333</c:v>
                </c:pt>
                <c:pt idx="699">
                  <c:v>11.65</c:v>
                </c:pt>
                <c:pt idx="700">
                  <c:v>11.666666666666666</c:v>
                </c:pt>
                <c:pt idx="701">
                  <c:v>11.683333333333334</c:v>
                </c:pt>
                <c:pt idx="702">
                  <c:v>11.7</c:v>
                </c:pt>
                <c:pt idx="703">
                  <c:v>11.716666666666667</c:v>
                </c:pt>
                <c:pt idx="704">
                  <c:v>11.733333333333333</c:v>
                </c:pt>
                <c:pt idx="705">
                  <c:v>11.75</c:v>
                </c:pt>
                <c:pt idx="706">
                  <c:v>11.766666666666667</c:v>
                </c:pt>
                <c:pt idx="707">
                  <c:v>11.783333333333333</c:v>
                </c:pt>
                <c:pt idx="708">
                  <c:v>11.8</c:v>
                </c:pt>
                <c:pt idx="709">
                  <c:v>11.816666666666666</c:v>
                </c:pt>
                <c:pt idx="710">
                  <c:v>11.833333333333334</c:v>
                </c:pt>
                <c:pt idx="711">
                  <c:v>11.85</c:v>
                </c:pt>
                <c:pt idx="712">
                  <c:v>11.866666666666667</c:v>
                </c:pt>
                <c:pt idx="713">
                  <c:v>11.883333333333333</c:v>
                </c:pt>
                <c:pt idx="714">
                  <c:v>11.9</c:v>
                </c:pt>
                <c:pt idx="715">
                  <c:v>11.916666666666666</c:v>
                </c:pt>
                <c:pt idx="716">
                  <c:v>11.933333333333334</c:v>
                </c:pt>
                <c:pt idx="717">
                  <c:v>11.95</c:v>
                </c:pt>
                <c:pt idx="718">
                  <c:v>11.966666666666667</c:v>
                </c:pt>
                <c:pt idx="719">
                  <c:v>11.983333333333333</c:v>
                </c:pt>
                <c:pt idx="720">
                  <c:v>12</c:v>
                </c:pt>
                <c:pt idx="721">
                  <c:v>12.016666666666667</c:v>
                </c:pt>
                <c:pt idx="722">
                  <c:v>12.033333333333333</c:v>
                </c:pt>
                <c:pt idx="723">
                  <c:v>12.05</c:v>
                </c:pt>
                <c:pt idx="724">
                  <c:v>12.066666666666666</c:v>
                </c:pt>
                <c:pt idx="725">
                  <c:v>12.083333333333334</c:v>
                </c:pt>
                <c:pt idx="726">
                  <c:v>12.1</c:v>
                </c:pt>
                <c:pt idx="727">
                  <c:v>12.116666666666667</c:v>
                </c:pt>
                <c:pt idx="728">
                  <c:v>12.133333333333333</c:v>
                </c:pt>
                <c:pt idx="729">
                  <c:v>12.15</c:v>
                </c:pt>
                <c:pt idx="730">
                  <c:v>12.166666666666666</c:v>
                </c:pt>
                <c:pt idx="731">
                  <c:v>12.183333333333334</c:v>
                </c:pt>
                <c:pt idx="732">
                  <c:v>12.2</c:v>
                </c:pt>
                <c:pt idx="733">
                  <c:v>12.216666666666667</c:v>
                </c:pt>
                <c:pt idx="734">
                  <c:v>12.233333333333333</c:v>
                </c:pt>
                <c:pt idx="735">
                  <c:v>12.25</c:v>
                </c:pt>
                <c:pt idx="736">
                  <c:v>12.266666666666667</c:v>
                </c:pt>
                <c:pt idx="737">
                  <c:v>12.283333333333333</c:v>
                </c:pt>
                <c:pt idx="738">
                  <c:v>12.3</c:v>
                </c:pt>
                <c:pt idx="739">
                  <c:v>12.316666666666666</c:v>
                </c:pt>
                <c:pt idx="740">
                  <c:v>12.333333333333334</c:v>
                </c:pt>
                <c:pt idx="741">
                  <c:v>12.35</c:v>
                </c:pt>
                <c:pt idx="742">
                  <c:v>12.366666666666667</c:v>
                </c:pt>
                <c:pt idx="743">
                  <c:v>12.383333333333333</c:v>
                </c:pt>
                <c:pt idx="744">
                  <c:v>12.4</c:v>
                </c:pt>
                <c:pt idx="745">
                  <c:v>12.416666666666666</c:v>
                </c:pt>
                <c:pt idx="746">
                  <c:v>12.433333333333334</c:v>
                </c:pt>
                <c:pt idx="747">
                  <c:v>12.45</c:v>
                </c:pt>
                <c:pt idx="748">
                  <c:v>12.466666666666667</c:v>
                </c:pt>
                <c:pt idx="749">
                  <c:v>12.483333333333333</c:v>
                </c:pt>
                <c:pt idx="750">
                  <c:v>12.5</c:v>
                </c:pt>
                <c:pt idx="751">
                  <c:v>12.516666666666667</c:v>
                </c:pt>
                <c:pt idx="752">
                  <c:v>12.533333333333333</c:v>
                </c:pt>
                <c:pt idx="753">
                  <c:v>12.55</c:v>
                </c:pt>
                <c:pt idx="754">
                  <c:v>12.566666666666666</c:v>
                </c:pt>
                <c:pt idx="755">
                  <c:v>12.583333333333334</c:v>
                </c:pt>
                <c:pt idx="756">
                  <c:v>12.6</c:v>
                </c:pt>
                <c:pt idx="757">
                  <c:v>12.616666666666667</c:v>
                </c:pt>
                <c:pt idx="758">
                  <c:v>12.633333333333333</c:v>
                </c:pt>
                <c:pt idx="759">
                  <c:v>12.65</c:v>
                </c:pt>
                <c:pt idx="760">
                  <c:v>12.666666666666666</c:v>
                </c:pt>
                <c:pt idx="761">
                  <c:v>12.683333333333334</c:v>
                </c:pt>
                <c:pt idx="762">
                  <c:v>12.7</c:v>
                </c:pt>
                <c:pt idx="763">
                  <c:v>12.716666666666667</c:v>
                </c:pt>
                <c:pt idx="764">
                  <c:v>12.733333333333333</c:v>
                </c:pt>
                <c:pt idx="765">
                  <c:v>12.75</c:v>
                </c:pt>
                <c:pt idx="766">
                  <c:v>12.766666666666667</c:v>
                </c:pt>
                <c:pt idx="767">
                  <c:v>12.783333333333333</c:v>
                </c:pt>
                <c:pt idx="768">
                  <c:v>12.8</c:v>
                </c:pt>
                <c:pt idx="769">
                  <c:v>12.816666666666666</c:v>
                </c:pt>
                <c:pt idx="770">
                  <c:v>12.833333333333334</c:v>
                </c:pt>
                <c:pt idx="771">
                  <c:v>12.85</c:v>
                </c:pt>
                <c:pt idx="772">
                  <c:v>12.866666666666667</c:v>
                </c:pt>
                <c:pt idx="773">
                  <c:v>12.883333333333333</c:v>
                </c:pt>
                <c:pt idx="774">
                  <c:v>12.9</c:v>
                </c:pt>
                <c:pt idx="775">
                  <c:v>12.916666666666666</c:v>
                </c:pt>
                <c:pt idx="776">
                  <c:v>12.933333333333334</c:v>
                </c:pt>
                <c:pt idx="777">
                  <c:v>12.95</c:v>
                </c:pt>
                <c:pt idx="778">
                  <c:v>12.966666666666667</c:v>
                </c:pt>
                <c:pt idx="779">
                  <c:v>12.983333333333333</c:v>
                </c:pt>
                <c:pt idx="780">
                  <c:v>13</c:v>
                </c:pt>
                <c:pt idx="781">
                  <c:v>13.016666666666667</c:v>
                </c:pt>
                <c:pt idx="782">
                  <c:v>13.033333333333333</c:v>
                </c:pt>
                <c:pt idx="783">
                  <c:v>13.05</c:v>
                </c:pt>
                <c:pt idx="784">
                  <c:v>13.066666666666666</c:v>
                </c:pt>
                <c:pt idx="785">
                  <c:v>13.083333333333334</c:v>
                </c:pt>
                <c:pt idx="786">
                  <c:v>13.1</c:v>
                </c:pt>
                <c:pt idx="787">
                  <c:v>13.116666666666667</c:v>
                </c:pt>
                <c:pt idx="788">
                  <c:v>13.133333333333333</c:v>
                </c:pt>
                <c:pt idx="789">
                  <c:v>13.15</c:v>
                </c:pt>
                <c:pt idx="790">
                  <c:v>13.166666666666666</c:v>
                </c:pt>
                <c:pt idx="791">
                  <c:v>13.183333333333334</c:v>
                </c:pt>
                <c:pt idx="792">
                  <c:v>13.2</c:v>
                </c:pt>
                <c:pt idx="793">
                  <c:v>13.216666666666667</c:v>
                </c:pt>
                <c:pt idx="794">
                  <c:v>13.233333333333333</c:v>
                </c:pt>
                <c:pt idx="795">
                  <c:v>13.25</c:v>
                </c:pt>
                <c:pt idx="796">
                  <c:v>13.266666666666667</c:v>
                </c:pt>
                <c:pt idx="797">
                  <c:v>13.283333333333333</c:v>
                </c:pt>
                <c:pt idx="798">
                  <c:v>13.3</c:v>
                </c:pt>
                <c:pt idx="799">
                  <c:v>13.316666666666666</c:v>
                </c:pt>
                <c:pt idx="800">
                  <c:v>13.333333333333334</c:v>
                </c:pt>
                <c:pt idx="801">
                  <c:v>13.35</c:v>
                </c:pt>
                <c:pt idx="802">
                  <c:v>13.366666666666667</c:v>
                </c:pt>
                <c:pt idx="803">
                  <c:v>13.383333333333333</c:v>
                </c:pt>
                <c:pt idx="804">
                  <c:v>13.4</c:v>
                </c:pt>
                <c:pt idx="805">
                  <c:v>13.416666666666666</c:v>
                </c:pt>
                <c:pt idx="806">
                  <c:v>13.433333333333334</c:v>
                </c:pt>
                <c:pt idx="807">
                  <c:v>13.45</c:v>
                </c:pt>
                <c:pt idx="808">
                  <c:v>13.466666666666667</c:v>
                </c:pt>
                <c:pt idx="809">
                  <c:v>13.483333333333333</c:v>
                </c:pt>
                <c:pt idx="810">
                  <c:v>13.5</c:v>
                </c:pt>
                <c:pt idx="811">
                  <c:v>13.516666666666667</c:v>
                </c:pt>
                <c:pt idx="812">
                  <c:v>13.533333333333333</c:v>
                </c:pt>
                <c:pt idx="813">
                  <c:v>13.55</c:v>
                </c:pt>
                <c:pt idx="814">
                  <c:v>13.566666666666666</c:v>
                </c:pt>
                <c:pt idx="815">
                  <c:v>13.583333333333334</c:v>
                </c:pt>
                <c:pt idx="816">
                  <c:v>13.6</c:v>
                </c:pt>
                <c:pt idx="817">
                  <c:v>13.616666666666667</c:v>
                </c:pt>
                <c:pt idx="818">
                  <c:v>13.633333333333333</c:v>
                </c:pt>
                <c:pt idx="819">
                  <c:v>13.65</c:v>
                </c:pt>
                <c:pt idx="820">
                  <c:v>13.666666666666666</c:v>
                </c:pt>
                <c:pt idx="821">
                  <c:v>13.683333333333334</c:v>
                </c:pt>
                <c:pt idx="822">
                  <c:v>13.7</c:v>
                </c:pt>
                <c:pt idx="823">
                  <c:v>13.716666666666667</c:v>
                </c:pt>
                <c:pt idx="824">
                  <c:v>13.733333333333333</c:v>
                </c:pt>
                <c:pt idx="825">
                  <c:v>13.75</c:v>
                </c:pt>
                <c:pt idx="826">
                  <c:v>13.766666666666667</c:v>
                </c:pt>
                <c:pt idx="827">
                  <c:v>13.783333333333333</c:v>
                </c:pt>
                <c:pt idx="828">
                  <c:v>13.8</c:v>
                </c:pt>
                <c:pt idx="829">
                  <c:v>13.816666666666666</c:v>
                </c:pt>
                <c:pt idx="830">
                  <c:v>13.833333333333334</c:v>
                </c:pt>
                <c:pt idx="831">
                  <c:v>13.85</c:v>
                </c:pt>
                <c:pt idx="832">
                  <c:v>13.866666666666667</c:v>
                </c:pt>
                <c:pt idx="833">
                  <c:v>13.883333333333333</c:v>
                </c:pt>
                <c:pt idx="834">
                  <c:v>13.9</c:v>
                </c:pt>
                <c:pt idx="835">
                  <c:v>13.916666666666666</c:v>
                </c:pt>
                <c:pt idx="836">
                  <c:v>13.933333333333334</c:v>
                </c:pt>
                <c:pt idx="837">
                  <c:v>13.95</c:v>
                </c:pt>
                <c:pt idx="838">
                  <c:v>13.966666666666667</c:v>
                </c:pt>
                <c:pt idx="839">
                  <c:v>13.983333333333333</c:v>
                </c:pt>
                <c:pt idx="840">
                  <c:v>14</c:v>
                </c:pt>
                <c:pt idx="841">
                  <c:v>14.016666666666667</c:v>
                </c:pt>
                <c:pt idx="842">
                  <c:v>14.033333333333333</c:v>
                </c:pt>
                <c:pt idx="843">
                  <c:v>14.05</c:v>
                </c:pt>
                <c:pt idx="844">
                  <c:v>14.066666666666666</c:v>
                </c:pt>
                <c:pt idx="845">
                  <c:v>14.083333333333334</c:v>
                </c:pt>
                <c:pt idx="846">
                  <c:v>14.1</c:v>
                </c:pt>
                <c:pt idx="847">
                  <c:v>14.116666666666667</c:v>
                </c:pt>
                <c:pt idx="848">
                  <c:v>14.133333333333333</c:v>
                </c:pt>
                <c:pt idx="849">
                  <c:v>14.15</c:v>
                </c:pt>
                <c:pt idx="850">
                  <c:v>14.166666666666666</c:v>
                </c:pt>
                <c:pt idx="851">
                  <c:v>14.183333333333334</c:v>
                </c:pt>
                <c:pt idx="852">
                  <c:v>14.2</c:v>
                </c:pt>
                <c:pt idx="853">
                  <c:v>14.216666666666667</c:v>
                </c:pt>
                <c:pt idx="854">
                  <c:v>14.233333333333333</c:v>
                </c:pt>
                <c:pt idx="855">
                  <c:v>14.25</c:v>
                </c:pt>
                <c:pt idx="856">
                  <c:v>14.266666666666667</c:v>
                </c:pt>
                <c:pt idx="857">
                  <c:v>14.283333333333333</c:v>
                </c:pt>
                <c:pt idx="858">
                  <c:v>14.3</c:v>
                </c:pt>
                <c:pt idx="859">
                  <c:v>14.316666666666666</c:v>
                </c:pt>
                <c:pt idx="860">
                  <c:v>14.333333333333334</c:v>
                </c:pt>
                <c:pt idx="861">
                  <c:v>14.35</c:v>
                </c:pt>
                <c:pt idx="862">
                  <c:v>14.366666666666667</c:v>
                </c:pt>
                <c:pt idx="863">
                  <c:v>14.383333333333333</c:v>
                </c:pt>
                <c:pt idx="864">
                  <c:v>14.4</c:v>
                </c:pt>
                <c:pt idx="865">
                  <c:v>14.416666666666666</c:v>
                </c:pt>
                <c:pt idx="866">
                  <c:v>14.433333333333334</c:v>
                </c:pt>
                <c:pt idx="867">
                  <c:v>14.45</c:v>
                </c:pt>
                <c:pt idx="868">
                  <c:v>14.466666666666667</c:v>
                </c:pt>
                <c:pt idx="869">
                  <c:v>14.483333333333333</c:v>
                </c:pt>
                <c:pt idx="870">
                  <c:v>14.5</c:v>
                </c:pt>
                <c:pt idx="871">
                  <c:v>14.516666666666667</c:v>
                </c:pt>
                <c:pt idx="872">
                  <c:v>14.533333333333333</c:v>
                </c:pt>
                <c:pt idx="873">
                  <c:v>14.55</c:v>
                </c:pt>
                <c:pt idx="874">
                  <c:v>14.566666666666666</c:v>
                </c:pt>
                <c:pt idx="875">
                  <c:v>14.583333333333334</c:v>
                </c:pt>
                <c:pt idx="876">
                  <c:v>14.6</c:v>
                </c:pt>
                <c:pt idx="877">
                  <c:v>14.616666666666667</c:v>
                </c:pt>
                <c:pt idx="878">
                  <c:v>14.633333333333333</c:v>
                </c:pt>
                <c:pt idx="879">
                  <c:v>14.65</c:v>
                </c:pt>
                <c:pt idx="880">
                  <c:v>14.666666666666666</c:v>
                </c:pt>
                <c:pt idx="881">
                  <c:v>14.683333333333334</c:v>
                </c:pt>
                <c:pt idx="882">
                  <c:v>14.7</c:v>
                </c:pt>
                <c:pt idx="883">
                  <c:v>14.716666666666667</c:v>
                </c:pt>
                <c:pt idx="884">
                  <c:v>14.733333333333333</c:v>
                </c:pt>
                <c:pt idx="885">
                  <c:v>14.75</c:v>
                </c:pt>
                <c:pt idx="886">
                  <c:v>14.766666666666667</c:v>
                </c:pt>
                <c:pt idx="887">
                  <c:v>14.783333333333333</c:v>
                </c:pt>
                <c:pt idx="888">
                  <c:v>14.8</c:v>
                </c:pt>
                <c:pt idx="889">
                  <c:v>14.816666666666666</c:v>
                </c:pt>
                <c:pt idx="890">
                  <c:v>14.833333333333334</c:v>
                </c:pt>
                <c:pt idx="891">
                  <c:v>14.85</c:v>
                </c:pt>
                <c:pt idx="892">
                  <c:v>14.866666666666667</c:v>
                </c:pt>
                <c:pt idx="893">
                  <c:v>14.883333333333333</c:v>
                </c:pt>
                <c:pt idx="894">
                  <c:v>14.9</c:v>
                </c:pt>
                <c:pt idx="895">
                  <c:v>14.916666666666666</c:v>
                </c:pt>
                <c:pt idx="896">
                  <c:v>14.933333333333334</c:v>
                </c:pt>
                <c:pt idx="897">
                  <c:v>14.95</c:v>
                </c:pt>
                <c:pt idx="898">
                  <c:v>14.966666666666667</c:v>
                </c:pt>
                <c:pt idx="899">
                  <c:v>14.983333333333333</c:v>
                </c:pt>
                <c:pt idx="900">
                  <c:v>15</c:v>
                </c:pt>
                <c:pt idx="901">
                  <c:v>15.016666666666667</c:v>
                </c:pt>
                <c:pt idx="902">
                  <c:v>15.033333333333333</c:v>
                </c:pt>
                <c:pt idx="903">
                  <c:v>15.05</c:v>
                </c:pt>
                <c:pt idx="904">
                  <c:v>15.066666666666666</c:v>
                </c:pt>
                <c:pt idx="905">
                  <c:v>15.083333333333334</c:v>
                </c:pt>
                <c:pt idx="906">
                  <c:v>15.1</c:v>
                </c:pt>
                <c:pt idx="907">
                  <c:v>15.116666666666667</c:v>
                </c:pt>
                <c:pt idx="908">
                  <c:v>15.133333333333333</c:v>
                </c:pt>
                <c:pt idx="909">
                  <c:v>15.15</c:v>
                </c:pt>
                <c:pt idx="910">
                  <c:v>15.166666666666666</c:v>
                </c:pt>
                <c:pt idx="911">
                  <c:v>15.183333333333334</c:v>
                </c:pt>
                <c:pt idx="912">
                  <c:v>15.2</c:v>
                </c:pt>
                <c:pt idx="913">
                  <c:v>15.216666666666667</c:v>
                </c:pt>
                <c:pt idx="914">
                  <c:v>15.233333333333333</c:v>
                </c:pt>
                <c:pt idx="915">
                  <c:v>15.25</c:v>
                </c:pt>
                <c:pt idx="916">
                  <c:v>15.266666666666667</c:v>
                </c:pt>
                <c:pt idx="917">
                  <c:v>15.283333333333333</c:v>
                </c:pt>
                <c:pt idx="918">
                  <c:v>15.3</c:v>
                </c:pt>
                <c:pt idx="919">
                  <c:v>15.316666666666666</c:v>
                </c:pt>
                <c:pt idx="920">
                  <c:v>15.333333333333334</c:v>
                </c:pt>
                <c:pt idx="921">
                  <c:v>15.35</c:v>
                </c:pt>
                <c:pt idx="922">
                  <c:v>15.366666666666667</c:v>
                </c:pt>
                <c:pt idx="923">
                  <c:v>15.383333333333333</c:v>
                </c:pt>
                <c:pt idx="924">
                  <c:v>15.4</c:v>
                </c:pt>
                <c:pt idx="925">
                  <c:v>15.416666666666666</c:v>
                </c:pt>
                <c:pt idx="926">
                  <c:v>15.433333333333334</c:v>
                </c:pt>
                <c:pt idx="927">
                  <c:v>15.45</c:v>
                </c:pt>
                <c:pt idx="928">
                  <c:v>15.466666666666667</c:v>
                </c:pt>
                <c:pt idx="929">
                  <c:v>15.483333333333333</c:v>
                </c:pt>
                <c:pt idx="930">
                  <c:v>15.5</c:v>
                </c:pt>
                <c:pt idx="931">
                  <c:v>15.516666666666667</c:v>
                </c:pt>
                <c:pt idx="932">
                  <c:v>15.533333333333333</c:v>
                </c:pt>
                <c:pt idx="933">
                  <c:v>15.55</c:v>
                </c:pt>
                <c:pt idx="934">
                  <c:v>15.566666666666666</c:v>
                </c:pt>
                <c:pt idx="935">
                  <c:v>15.583333333333334</c:v>
                </c:pt>
                <c:pt idx="936">
                  <c:v>15.6</c:v>
                </c:pt>
                <c:pt idx="937">
                  <c:v>15.616666666666667</c:v>
                </c:pt>
                <c:pt idx="938">
                  <c:v>15.633333333333333</c:v>
                </c:pt>
                <c:pt idx="939">
                  <c:v>15.65</c:v>
                </c:pt>
                <c:pt idx="940">
                  <c:v>15.666666666666666</c:v>
                </c:pt>
                <c:pt idx="941">
                  <c:v>15.683333333333334</c:v>
                </c:pt>
                <c:pt idx="942">
                  <c:v>15.7</c:v>
                </c:pt>
                <c:pt idx="943">
                  <c:v>15.716666666666667</c:v>
                </c:pt>
                <c:pt idx="944">
                  <c:v>15.733333333333333</c:v>
                </c:pt>
                <c:pt idx="945">
                  <c:v>15.75</c:v>
                </c:pt>
                <c:pt idx="946">
                  <c:v>15.766666666666667</c:v>
                </c:pt>
                <c:pt idx="947">
                  <c:v>15.783333333333333</c:v>
                </c:pt>
                <c:pt idx="948">
                  <c:v>15.8</c:v>
                </c:pt>
                <c:pt idx="949">
                  <c:v>15.816666666666666</c:v>
                </c:pt>
                <c:pt idx="950">
                  <c:v>15.833333333333334</c:v>
                </c:pt>
                <c:pt idx="951">
                  <c:v>15.85</c:v>
                </c:pt>
                <c:pt idx="952">
                  <c:v>15.866666666666667</c:v>
                </c:pt>
                <c:pt idx="953">
                  <c:v>15.883333333333333</c:v>
                </c:pt>
                <c:pt idx="954">
                  <c:v>15.9</c:v>
                </c:pt>
                <c:pt idx="955">
                  <c:v>15.916666666666666</c:v>
                </c:pt>
                <c:pt idx="956">
                  <c:v>15.933333333333334</c:v>
                </c:pt>
                <c:pt idx="957">
                  <c:v>15.95</c:v>
                </c:pt>
                <c:pt idx="958">
                  <c:v>15.966666666666667</c:v>
                </c:pt>
                <c:pt idx="959">
                  <c:v>15.983333333333333</c:v>
                </c:pt>
                <c:pt idx="960">
                  <c:v>16</c:v>
                </c:pt>
                <c:pt idx="961">
                  <c:v>16.016666666666666</c:v>
                </c:pt>
                <c:pt idx="962">
                  <c:v>16.033333333333335</c:v>
                </c:pt>
                <c:pt idx="963">
                  <c:v>16.05</c:v>
                </c:pt>
                <c:pt idx="964">
                  <c:v>16.066666666666666</c:v>
                </c:pt>
                <c:pt idx="965">
                  <c:v>16.083333333333332</c:v>
                </c:pt>
                <c:pt idx="966">
                  <c:v>16.100000000000001</c:v>
                </c:pt>
                <c:pt idx="967">
                  <c:v>16.116666666666667</c:v>
                </c:pt>
                <c:pt idx="968">
                  <c:v>16.133333333333333</c:v>
                </c:pt>
                <c:pt idx="969">
                  <c:v>16.149999999999999</c:v>
                </c:pt>
                <c:pt idx="970">
                  <c:v>16.166666666666668</c:v>
                </c:pt>
                <c:pt idx="971">
                  <c:v>16.183333333333334</c:v>
                </c:pt>
                <c:pt idx="972">
                  <c:v>16.2</c:v>
                </c:pt>
                <c:pt idx="973">
                  <c:v>16.216666666666665</c:v>
                </c:pt>
                <c:pt idx="974">
                  <c:v>16.233333333333334</c:v>
                </c:pt>
                <c:pt idx="975">
                  <c:v>16.25</c:v>
                </c:pt>
                <c:pt idx="976">
                  <c:v>16.266666666666666</c:v>
                </c:pt>
                <c:pt idx="977">
                  <c:v>16.283333333333335</c:v>
                </c:pt>
                <c:pt idx="978">
                  <c:v>16.3</c:v>
                </c:pt>
                <c:pt idx="979">
                  <c:v>16.316666666666666</c:v>
                </c:pt>
                <c:pt idx="980">
                  <c:v>16.333333333333332</c:v>
                </c:pt>
                <c:pt idx="981">
                  <c:v>16.350000000000001</c:v>
                </c:pt>
                <c:pt idx="982">
                  <c:v>16.366666666666667</c:v>
                </c:pt>
                <c:pt idx="983">
                  <c:v>16.383333333333333</c:v>
                </c:pt>
                <c:pt idx="984">
                  <c:v>16.399999999999999</c:v>
                </c:pt>
                <c:pt idx="985">
                  <c:v>16.416666666666668</c:v>
                </c:pt>
                <c:pt idx="986">
                  <c:v>16.433333333333334</c:v>
                </c:pt>
                <c:pt idx="987">
                  <c:v>16.45</c:v>
                </c:pt>
                <c:pt idx="988">
                  <c:v>16.466666666666665</c:v>
                </c:pt>
                <c:pt idx="989">
                  <c:v>16.483333333333334</c:v>
                </c:pt>
                <c:pt idx="990">
                  <c:v>16.5</c:v>
                </c:pt>
                <c:pt idx="991">
                  <c:v>16.516666666666666</c:v>
                </c:pt>
                <c:pt idx="992">
                  <c:v>16.533333333333335</c:v>
                </c:pt>
                <c:pt idx="993">
                  <c:v>16.55</c:v>
                </c:pt>
                <c:pt idx="994">
                  <c:v>16.566666666666666</c:v>
                </c:pt>
                <c:pt idx="995">
                  <c:v>16.583333333333332</c:v>
                </c:pt>
                <c:pt idx="996">
                  <c:v>16.600000000000001</c:v>
                </c:pt>
                <c:pt idx="997">
                  <c:v>16.616666666666667</c:v>
                </c:pt>
                <c:pt idx="998">
                  <c:v>16.633333333333333</c:v>
                </c:pt>
                <c:pt idx="999">
                  <c:v>16.649999999999999</c:v>
                </c:pt>
                <c:pt idx="1000">
                  <c:v>16.666666666666668</c:v>
                </c:pt>
                <c:pt idx="1001">
                  <c:v>16.683333333333334</c:v>
                </c:pt>
                <c:pt idx="1002">
                  <c:v>16.7</c:v>
                </c:pt>
                <c:pt idx="1003">
                  <c:v>16.716666666666665</c:v>
                </c:pt>
                <c:pt idx="1004">
                  <c:v>16.733333333333334</c:v>
                </c:pt>
                <c:pt idx="1005">
                  <c:v>16.75</c:v>
                </c:pt>
                <c:pt idx="1006">
                  <c:v>16.766666666666666</c:v>
                </c:pt>
                <c:pt idx="1007">
                  <c:v>16.783333333333335</c:v>
                </c:pt>
                <c:pt idx="1008">
                  <c:v>16.8</c:v>
                </c:pt>
                <c:pt idx="1009">
                  <c:v>16.816666666666666</c:v>
                </c:pt>
                <c:pt idx="1010">
                  <c:v>16.833333333333332</c:v>
                </c:pt>
                <c:pt idx="1011">
                  <c:v>16.850000000000001</c:v>
                </c:pt>
                <c:pt idx="1012">
                  <c:v>16.866666666666667</c:v>
                </c:pt>
                <c:pt idx="1013">
                  <c:v>16.883333333333333</c:v>
                </c:pt>
                <c:pt idx="1014">
                  <c:v>16.899999999999999</c:v>
                </c:pt>
                <c:pt idx="1015">
                  <c:v>16.916666666666668</c:v>
                </c:pt>
                <c:pt idx="1016">
                  <c:v>16.933333333333334</c:v>
                </c:pt>
                <c:pt idx="1017">
                  <c:v>16.95</c:v>
                </c:pt>
                <c:pt idx="1018">
                  <c:v>16.966666666666665</c:v>
                </c:pt>
                <c:pt idx="1019">
                  <c:v>16.983333333333334</c:v>
                </c:pt>
                <c:pt idx="1020">
                  <c:v>17</c:v>
                </c:pt>
                <c:pt idx="1021">
                  <c:v>17.016666666666666</c:v>
                </c:pt>
                <c:pt idx="1022">
                  <c:v>17.033333333333335</c:v>
                </c:pt>
                <c:pt idx="1023">
                  <c:v>17.05</c:v>
                </c:pt>
                <c:pt idx="1024">
                  <c:v>17.066666666666666</c:v>
                </c:pt>
                <c:pt idx="1025">
                  <c:v>17.083333333333332</c:v>
                </c:pt>
                <c:pt idx="1026">
                  <c:v>17.100000000000001</c:v>
                </c:pt>
                <c:pt idx="1027">
                  <c:v>17.116666666666667</c:v>
                </c:pt>
                <c:pt idx="1028">
                  <c:v>17.133333333333333</c:v>
                </c:pt>
                <c:pt idx="1029">
                  <c:v>17.149999999999999</c:v>
                </c:pt>
                <c:pt idx="1030">
                  <c:v>17.166666666666668</c:v>
                </c:pt>
                <c:pt idx="1031">
                  <c:v>17.183333333333334</c:v>
                </c:pt>
                <c:pt idx="1032">
                  <c:v>17.2</c:v>
                </c:pt>
                <c:pt idx="1033">
                  <c:v>17.216666666666665</c:v>
                </c:pt>
                <c:pt idx="1034">
                  <c:v>17.233333333333334</c:v>
                </c:pt>
                <c:pt idx="1035">
                  <c:v>17.25</c:v>
                </c:pt>
                <c:pt idx="1036">
                  <c:v>17.266666666666666</c:v>
                </c:pt>
                <c:pt idx="1037">
                  <c:v>17.283333333333335</c:v>
                </c:pt>
                <c:pt idx="1038">
                  <c:v>17.3</c:v>
                </c:pt>
                <c:pt idx="1039">
                  <c:v>17.316666666666666</c:v>
                </c:pt>
                <c:pt idx="1040">
                  <c:v>17.333333333333332</c:v>
                </c:pt>
                <c:pt idx="1041">
                  <c:v>17.350000000000001</c:v>
                </c:pt>
                <c:pt idx="1042">
                  <c:v>17.366666666666667</c:v>
                </c:pt>
                <c:pt idx="1043">
                  <c:v>17.383333333333333</c:v>
                </c:pt>
                <c:pt idx="1044">
                  <c:v>17.399999999999999</c:v>
                </c:pt>
                <c:pt idx="1045">
                  <c:v>17.416666666666668</c:v>
                </c:pt>
                <c:pt idx="1046">
                  <c:v>17.433333333333334</c:v>
                </c:pt>
                <c:pt idx="1047">
                  <c:v>17.45</c:v>
                </c:pt>
                <c:pt idx="1048">
                  <c:v>17.466666666666665</c:v>
                </c:pt>
                <c:pt idx="1049">
                  <c:v>17.483333333333334</c:v>
                </c:pt>
                <c:pt idx="1050">
                  <c:v>17.5</c:v>
                </c:pt>
                <c:pt idx="1051">
                  <c:v>17.516666666666666</c:v>
                </c:pt>
                <c:pt idx="1052">
                  <c:v>17.533333333333335</c:v>
                </c:pt>
                <c:pt idx="1053">
                  <c:v>17.55</c:v>
                </c:pt>
                <c:pt idx="1054">
                  <c:v>17.566666666666666</c:v>
                </c:pt>
                <c:pt idx="1055">
                  <c:v>17.583333333333332</c:v>
                </c:pt>
                <c:pt idx="1056">
                  <c:v>17.600000000000001</c:v>
                </c:pt>
                <c:pt idx="1057">
                  <c:v>17.616666666666667</c:v>
                </c:pt>
                <c:pt idx="1058">
                  <c:v>17.633333333333333</c:v>
                </c:pt>
                <c:pt idx="1059">
                  <c:v>17.649999999999999</c:v>
                </c:pt>
                <c:pt idx="1060">
                  <c:v>17.666666666666668</c:v>
                </c:pt>
                <c:pt idx="1061">
                  <c:v>17.683333333333334</c:v>
                </c:pt>
                <c:pt idx="1062">
                  <c:v>17.7</c:v>
                </c:pt>
                <c:pt idx="1063">
                  <c:v>17.716666666666665</c:v>
                </c:pt>
                <c:pt idx="1064">
                  <c:v>17.733333333333334</c:v>
                </c:pt>
                <c:pt idx="1065">
                  <c:v>17.75</c:v>
                </c:pt>
                <c:pt idx="1066">
                  <c:v>17.766666666666666</c:v>
                </c:pt>
                <c:pt idx="1067">
                  <c:v>17.783333333333335</c:v>
                </c:pt>
                <c:pt idx="1068">
                  <c:v>17.8</c:v>
                </c:pt>
                <c:pt idx="1069">
                  <c:v>17.816666666666666</c:v>
                </c:pt>
                <c:pt idx="1070">
                  <c:v>17.833333333333332</c:v>
                </c:pt>
                <c:pt idx="1071">
                  <c:v>17.850000000000001</c:v>
                </c:pt>
                <c:pt idx="1072">
                  <c:v>17.866666666666667</c:v>
                </c:pt>
                <c:pt idx="1073">
                  <c:v>17.883333333333333</c:v>
                </c:pt>
                <c:pt idx="1074">
                  <c:v>17.899999999999999</c:v>
                </c:pt>
                <c:pt idx="1075">
                  <c:v>17.916666666666668</c:v>
                </c:pt>
                <c:pt idx="1076">
                  <c:v>17.933333333333334</c:v>
                </c:pt>
                <c:pt idx="1077">
                  <c:v>17.95</c:v>
                </c:pt>
                <c:pt idx="1078">
                  <c:v>17.966666666666665</c:v>
                </c:pt>
                <c:pt idx="1079">
                  <c:v>17.983333333333334</c:v>
                </c:pt>
                <c:pt idx="1080">
                  <c:v>18</c:v>
                </c:pt>
                <c:pt idx="1081">
                  <c:v>18.016666666666666</c:v>
                </c:pt>
                <c:pt idx="1082">
                  <c:v>18.033333333333335</c:v>
                </c:pt>
                <c:pt idx="1083">
                  <c:v>18.05</c:v>
                </c:pt>
                <c:pt idx="1084">
                  <c:v>18.066666666666666</c:v>
                </c:pt>
                <c:pt idx="1085">
                  <c:v>18.083333333333332</c:v>
                </c:pt>
                <c:pt idx="1086">
                  <c:v>18.100000000000001</c:v>
                </c:pt>
                <c:pt idx="1087">
                  <c:v>18.116666666666667</c:v>
                </c:pt>
                <c:pt idx="1088">
                  <c:v>18.133333333333333</c:v>
                </c:pt>
                <c:pt idx="1089">
                  <c:v>18.149999999999999</c:v>
                </c:pt>
                <c:pt idx="1090">
                  <c:v>18.166666666666668</c:v>
                </c:pt>
                <c:pt idx="1091">
                  <c:v>18.183333333333334</c:v>
                </c:pt>
                <c:pt idx="1092">
                  <c:v>18.2</c:v>
                </c:pt>
                <c:pt idx="1093">
                  <c:v>18.216666666666665</c:v>
                </c:pt>
                <c:pt idx="1094">
                  <c:v>18.233333333333334</c:v>
                </c:pt>
                <c:pt idx="1095">
                  <c:v>18.25</c:v>
                </c:pt>
                <c:pt idx="1096">
                  <c:v>18.266666666666666</c:v>
                </c:pt>
                <c:pt idx="1097">
                  <c:v>18.283333333333335</c:v>
                </c:pt>
                <c:pt idx="1098">
                  <c:v>18.3</c:v>
                </c:pt>
                <c:pt idx="1099">
                  <c:v>18.316666666666666</c:v>
                </c:pt>
                <c:pt idx="1100">
                  <c:v>18.333333333333332</c:v>
                </c:pt>
                <c:pt idx="1101">
                  <c:v>18.350000000000001</c:v>
                </c:pt>
                <c:pt idx="1102">
                  <c:v>18.366666666666667</c:v>
                </c:pt>
                <c:pt idx="1103">
                  <c:v>18.383333333333333</c:v>
                </c:pt>
                <c:pt idx="1104">
                  <c:v>18.399999999999999</c:v>
                </c:pt>
                <c:pt idx="1105">
                  <c:v>18.416666666666668</c:v>
                </c:pt>
                <c:pt idx="1106">
                  <c:v>18.433333333333334</c:v>
                </c:pt>
                <c:pt idx="1107">
                  <c:v>18.45</c:v>
                </c:pt>
                <c:pt idx="1108">
                  <c:v>18.466666666666665</c:v>
                </c:pt>
                <c:pt idx="1109">
                  <c:v>18.483333333333334</c:v>
                </c:pt>
                <c:pt idx="1110">
                  <c:v>18.5</c:v>
                </c:pt>
                <c:pt idx="1111">
                  <c:v>18.516666666666666</c:v>
                </c:pt>
                <c:pt idx="1112">
                  <c:v>18.533333333333335</c:v>
                </c:pt>
                <c:pt idx="1113">
                  <c:v>18.55</c:v>
                </c:pt>
                <c:pt idx="1114">
                  <c:v>18.566666666666666</c:v>
                </c:pt>
                <c:pt idx="1115">
                  <c:v>18.583333333333332</c:v>
                </c:pt>
                <c:pt idx="1116">
                  <c:v>18.600000000000001</c:v>
                </c:pt>
                <c:pt idx="1117">
                  <c:v>18.616666666666667</c:v>
                </c:pt>
                <c:pt idx="1118">
                  <c:v>18.633333333333333</c:v>
                </c:pt>
                <c:pt idx="1119">
                  <c:v>18.649999999999999</c:v>
                </c:pt>
                <c:pt idx="1120">
                  <c:v>18.666666666666668</c:v>
                </c:pt>
                <c:pt idx="1121">
                  <c:v>18.683333333333334</c:v>
                </c:pt>
                <c:pt idx="1122">
                  <c:v>18.7</c:v>
                </c:pt>
                <c:pt idx="1123">
                  <c:v>18.716666666666665</c:v>
                </c:pt>
                <c:pt idx="1124">
                  <c:v>18.733333333333334</c:v>
                </c:pt>
                <c:pt idx="1125">
                  <c:v>18.75</c:v>
                </c:pt>
                <c:pt idx="1126">
                  <c:v>18.766666666666666</c:v>
                </c:pt>
                <c:pt idx="1127">
                  <c:v>18.783333333333335</c:v>
                </c:pt>
                <c:pt idx="1128">
                  <c:v>18.8</c:v>
                </c:pt>
                <c:pt idx="1129">
                  <c:v>18.816666666666666</c:v>
                </c:pt>
                <c:pt idx="1130">
                  <c:v>18.833333333333332</c:v>
                </c:pt>
                <c:pt idx="1131">
                  <c:v>18.850000000000001</c:v>
                </c:pt>
                <c:pt idx="1132">
                  <c:v>18.866666666666667</c:v>
                </c:pt>
                <c:pt idx="1133">
                  <c:v>18.883333333333333</c:v>
                </c:pt>
                <c:pt idx="1134">
                  <c:v>18.899999999999999</c:v>
                </c:pt>
                <c:pt idx="1135">
                  <c:v>18.916666666666668</c:v>
                </c:pt>
                <c:pt idx="1136">
                  <c:v>18.933333333333334</c:v>
                </c:pt>
                <c:pt idx="1137">
                  <c:v>18.95</c:v>
                </c:pt>
                <c:pt idx="1138">
                  <c:v>18.966666666666665</c:v>
                </c:pt>
                <c:pt idx="1139">
                  <c:v>18.983333333333334</c:v>
                </c:pt>
                <c:pt idx="1140">
                  <c:v>19</c:v>
                </c:pt>
                <c:pt idx="1141">
                  <c:v>19.016666666666666</c:v>
                </c:pt>
                <c:pt idx="1142">
                  <c:v>19.033333333333335</c:v>
                </c:pt>
                <c:pt idx="1143">
                  <c:v>19.05</c:v>
                </c:pt>
                <c:pt idx="1144">
                  <c:v>19.066666666666666</c:v>
                </c:pt>
                <c:pt idx="1145">
                  <c:v>19.083333333333332</c:v>
                </c:pt>
                <c:pt idx="1146">
                  <c:v>19.100000000000001</c:v>
                </c:pt>
                <c:pt idx="1147">
                  <c:v>19.116666666666667</c:v>
                </c:pt>
                <c:pt idx="1148">
                  <c:v>19.133333333333333</c:v>
                </c:pt>
                <c:pt idx="1149">
                  <c:v>19.149999999999999</c:v>
                </c:pt>
                <c:pt idx="1150">
                  <c:v>19.166666666666668</c:v>
                </c:pt>
                <c:pt idx="1151">
                  <c:v>19.183333333333334</c:v>
                </c:pt>
                <c:pt idx="1152">
                  <c:v>19.2</c:v>
                </c:pt>
                <c:pt idx="1153">
                  <c:v>19.216666666666665</c:v>
                </c:pt>
                <c:pt idx="1154">
                  <c:v>19.233333333333334</c:v>
                </c:pt>
                <c:pt idx="1155">
                  <c:v>19.25</c:v>
                </c:pt>
                <c:pt idx="1156">
                  <c:v>19.266666666666666</c:v>
                </c:pt>
                <c:pt idx="1157">
                  <c:v>19.283333333333335</c:v>
                </c:pt>
                <c:pt idx="1158">
                  <c:v>19.3</c:v>
                </c:pt>
                <c:pt idx="1159">
                  <c:v>19.316666666666666</c:v>
                </c:pt>
                <c:pt idx="1160">
                  <c:v>19.333333333333332</c:v>
                </c:pt>
                <c:pt idx="1161">
                  <c:v>19.350000000000001</c:v>
                </c:pt>
                <c:pt idx="1162">
                  <c:v>19.366666666666667</c:v>
                </c:pt>
                <c:pt idx="1163">
                  <c:v>19.383333333333333</c:v>
                </c:pt>
                <c:pt idx="1164">
                  <c:v>19.399999999999999</c:v>
                </c:pt>
                <c:pt idx="1165">
                  <c:v>19.416666666666668</c:v>
                </c:pt>
                <c:pt idx="1166">
                  <c:v>19.433333333333334</c:v>
                </c:pt>
                <c:pt idx="1167">
                  <c:v>19.45</c:v>
                </c:pt>
                <c:pt idx="1168">
                  <c:v>19.466666666666665</c:v>
                </c:pt>
                <c:pt idx="1169">
                  <c:v>19.483333333333334</c:v>
                </c:pt>
                <c:pt idx="1170">
                  <c:v>19.5</c:v>
                </c:pt>
                <c:pt idx="1171">
                  <c:v>19.516666666666666</c:v>
                </c:pt>
                <c:pt idx="1172">
                  <c:v>19.533333333333335</c:v>
                </c:pt>
                <c:pt idx="1173">
                  <c:v>19.55</c:v>
                </c:pt>
                <c:pt idx="1174">
                  <c:v>19.566666666666666</c:v>
                </c:pt>
                <c:pt idx="1175">
                  <c:v>19.583333333333332</c:v>
                </c:pt>
                <c:pt idx="1176">
                  <c:v>19.600000000000001</c:v>
                </c:pt>
                <c:pt idx="1177">
                  <c:v>19.616666666666667</c:v>
                </c:pt>
                <c:pt idx="1178">
                  <c:v>19.633333333333333</c:v>
                </c:pt>
                <c:pt idx="1179">
                  <c:v>19.649999999999999</c:v>
                </c:pt>
                <c:pt idx="1180">
                  <c:v>19.666666666666668</c:v>
                </c:pt>
                <c:pt idx="1181">
                  <c:v>19.683333333333334</c:v>
                </c:pt>
                <c:pt idx="1182">
                  <c:v>19.7</c:v>
                </c:pt>
                <c:pt idx="1183">
                  <c:v>19.716666666666665</c:v>
                </c:pt>
                <c:pt idx="1184">
                  <c:v>19.733333333333334</c:v>
                </c:pt>
                <c:pt idx="1185">
                  <c:v>19.75</c:v>
                </c:pt>
                <c:pt idx="1186">
                  <c:v>19.766666666666666</c:v>
                </c:pt>
                <c:pt idx="1187">
                  <c:v>19.783333333333335</c:v>
                </c:pt>
                <c:pt idx="1188">
                  <c:v>19.8</c:v>
                </c:pt>
                <c:pt idx="1189">
                  <c:v>19.816666666666666</c:v>
                </c:pt>
                <c:pt idx="1190">
                  <c:v>19.833333333333332</c:v>
                </c:pt>
                <c:pt idx="1191">
                  <c:v>19.850000000000001</c:v>
                </c:pt>
                <c:pt idx="1192">
                  <c:v>19.866666666666667</c:v>
                </c:pt>
                <c:pt idx="1193">
                  <c:v>19.883333333333333</c:v>
                </c:pt>
                <c:pt idx="1194">
                  <c:v>19.899999999999999</c:v>
                </c:pt>
                <c:pt idx="1195">
                  <c:v>19.916666666666668</c:v>
                </c:pt>
                <c:pt idx="1196">
                  <c:v>19.933333333333334</c:v>
                </c:pt>
                <c:pt idx="1197">
                  <c:v>19.95</c:v>
                </c:pt>
                <c:pt idx="1198">
                  <c:v>19.966666666666665</c:v>
                </c:pt>
                <c:pt idx="1199">
                  <c:v>19.983333333333334</c:v>
                </c:pt>
                <c:pt idx="1200">
                  <c:v>20</c:v>
                </c:pt>
                <c:pt idx="1201">
                  <c:v>20.016666666666666</c:v>
                </c:pt>
                <c:pt idx="1202">
                  <c:v>20.033333333333335</c:v>
                </c:pt>
                <c:pt idx="1203">
                  <c:v>20.05</c:v>
                </c:pt>
                <c:pt idx="1204">
                  <c:v>20.066666666666666</c:v>
                </c:pt>
                <c:pt idx="1205">
                  <c:v>20.083333333333332</c:v>
                </c:pt>
                <c:pt idx="1206">
                  <c:v>20.100000000000001</c:v>
                </c:pt>
                <c:pt idx="1207">
                  <c:v>20.116666666666667</c:v>
                </c:pt>
                <c:pt idx="1208">
                  <c:v>20.133333333333333</c:v>
                </c:pt>
                <c:pt idx="1209">
                  <c:v>20.149999999999999</c:v>
                </c:pt>
                <c:pt idx="1210">
                  <c:v>20.166666666666668</c:v>
                </c:pt>
                <c:pt idx="1211">
                  <c:v>20.183333333333334</c:v>
                </c:pt>
                <c:pt idx="1212">
                  <c:v>20.2</c:v>
                </c:pt>
                <c:pt idx="1213">
                  <c:v>20.216666666666665</c:v>
                </c:pt>
                <c:pt idx="1214">
                  <c:v>20.233333333333334</c:v>
                </c:pt>
                <c:pt idx="1215">
                  <c:v>20.25</c:v>
                </c:pt>
                <c:pt idx="1216">
                  <c:v>20.266666666666666</c:v>
                </c:pt>
                <c:pt idx="1217">
                  <c:v>20.283333333333335</c:v>
                </c:pt>
                <c:pt idx="1218">
                  <c:v>20.3</c:v>
                </c:pt>
                <c:pt idx="1219">
                  <c:v>20.316666666666666</c:v>
                </c:pt>
                <c:pt idx="1220">
                  <c:v>20.333333333333332</c:v>
                </c:pt>
                <c:pt idx="1221">
                  <c:v>20.350000000000001</c:v>
                </c:pt>
                <c:pt idx="1222">
                  <c:v>20.366666666666667</c:v>
                </c:pt>
                <c:pt idx="1223">
                  <c:v>20.383333333333333</c:v>
                </c:pt>
                <c:pt idx="1224">
                  <c:v>20.399999999999999</c:v>
                </c:pt>
                <c:pt idx="1225">
                  <c:v>20.416666666666668</c:v>
                </c:pt>
                <c:pt idx="1226">
                  <c:v>20.433333333333334</c:v>
                </c:pt>
                <c:pt idx="1227">
                  <c:v>20.45</c:v>
                </c:pt>
                <c:pt idx="1228">
                  <c:v>20.466666666666665</c:v>
                </c:pt>
                <c:pt idx="1229">
                  <c:v>20.483333333333334</c:v>
                </c:pt>
                <c:pt idx="1230">
                  <c:v>20.5</c:v>
                </c:pt>
                <c:pt idx="1231">
                  <c:v>20.516666666666666</c:v>
                </c:pt>
                <c:pt idx="1232">
                  <c:v>20.533333333333335</c:v>
                </c:pt>
                <c:pt idx="1233">
                  <c:v>20.55</c:v>
                </c:pt>
                <c:pt idx="1234">
                  <c:v>20.566666666666666</c:v>
                </c:pt>
                <c:pt idx="1235">
                  <c:v>20.583333333333332</c:v>
                </c:pt>
                <c:pt idx="1236">
                  <c:v>20.6</c:v>
                </c:pt>
                <c:pt idx="1237">
                  <c:v>20.616666666666667</c:v>
                </c:pt>
                <c:pt idx="1238">
                  <c:v>20.633333333333333</c:v>
                </c:pt>
                <c:pt idx="1239">
                  <c:v>20.65</c:v>
                </c:pt>
                <c:pt idx="1240">
                  <c:v>20.666666666666668</c:v>
                </c:pt>
                <c:pt idx="1241">
                  <c:v>20.683333333333334</c:v>
                </c:pt>
                <c:pt idx="1242">
                  <c:v>20.7</c:v>
                </c:pt>
                <c:pt idx="1243">
                  <c:v>20.716666666666665</c:v>
                </c:pt>
                <c:pt idx="1244">
                  <c:v>20.733333333333334</c:v>
                </c:pt>
                <c:pt idx="1245">
                  <c:v>20.75</c:v>
                </c:pt>
                <c:pt idx="1246">
                  <c:v>20.766666666666666</c:v>
                </c:pt>
                <c:pt idx="1247">
                  <c:v>20.783333333333335</c:v>
                </c:pt>
                <c:pt idx="1248">
                  <c:v>20.8</c:v>
                </c:pt>
                <c:pt idx="1249">
                  <c:v>20.816666666666666</c:v>
                </c:pt>
                <c:pt idx="1250">
                  <c:v>20.833333333333332</c:v>
                </c:pt>
                <c:pt idx="1251">
                  <c:v>20.85</c:v>
                </c:pt>
                <c:pt idx="1252">
                  <c:v>20.866666666666667</c:v>
                </c:pt>
                <c:pt idx="1253">
                  <c:v>20.883333333333333</c:v>
                </c:pt>
                <c:pt idx="1254">
                  <c:v>20.9</c:v>
                </c:pt>
                <c:pt idx="1255">
                  <c:v>20.916666666666668</c:v>
                </c:pt>
                <c:pt idx="1256">
                  <c:v>20.933333333333334</c:v>
                </c:pt>
                <c:pt idx="1257">
                  <c:v>20.95</c:v>
                </c:pt>
                <c:pt idx="1258">
                  <c:v>20.966666666666665</c:v>
                </c:pt>
                <c:pt idx="1259">
                  <c:v>20.983333333333334</c:v>
                </c:pt>
                <c:pt idx="1260">
                  <c:v>21</c:v>
                </c:pt>
                <c:pt idx="1261">
                  <c:v>21.016666666666666</c:v>
                </c:pt>
                <c:pt idx="1262">
                  <c:v>21.033333333333335</c:v>
                </c:pt>
                <c:pt idx="1263">
                  <c:v>21.05</c:v>
                </c:pt>
                <c:pt idx="1264">
                  <c:v>21.066666666666666</c:v>
                </c:pt>
                <c:pt idx="1265">
                  <c:v>21.083333333333332</c:v>
                </c:pt>
                <c:pt idx="1266">
                  <c:v>21.1</c:v>
                </c:pt>
                <c:pt idx="1267">
                  <c:v>21.116666666666667</c:v>
                </c:pt>
                <c:pt idx="1268">
                  <c:v>21.133333333333333</c:v>
                </c:pt>
                <c:pt idx="1269">
                  <c:v>21.15</c:v>
                </c:pt>
                <c:pt idx="1270">
                  <c:v>21.166666666666668</c:v>
                </c:pt>
                <c:pt idx="1271">
                  <c:v>21.183333333333334</c:v>
                </c:pt>
                <c:pt idx="1272">
                  <c:v>21.2</c:v>
                </c:pt>
                <c:pt idx="1273">
                  <c:v>21.216666666666665</c:v>
                </c:pt>
                <c:pt idx="1274">
                  <c:v>21.233333333333334</c:v>
                </c:pt>
                <c:pt idx="1275">
                  <c:v>21.25</c:v>
                </c:pt>
                <c:pt idx="1276">
                  <c:v>21.266666666666666</c:v>
                </c:pt>
                <c:pt idx="1277">
                  <c:v>21.283333333333335</c:v>
                </c:pt>
                <c:pt idx="1278">
                  <c:v>21.3</c:v>
                </c:pt>
                <c:pt idx="1279">
                  <c:v>21.316666666666666</c:v>
                </c:pt>
                <c:pt idx="1280">
                  <c:v>21.333333333333332</c:v>
                </c:pt>
                <c:pt idx="1281">
                  <c:v>21.35</c:v>
                </c:pt>
                <c:pt idx="1282">
                  <c:v>21.366666666666667</c:v>
                </c:pt>
                <c:pt idx="1283">
                  <c:v>21.383333333333333</c:v>
                </c:pt>
                <c:pt idx="1284">
                  <c:v>21.4</c:v>
                </c:pt>
                <c:pt idx="1285">
                  <c:v>21.416666666666668</c:v>
                </c:pt>
                <c:pt idx="1286">
                  <c:v>21.433333333333334</c:v>
                </c:pt>
                <c:pt idx="1287">
                  <c:v>21.45</c:v>
                </c:pt>
                <c:pt idx="1288">
                  <c:v>21.466666666666665</c:v>
                </c:pt>
                <c:pt idx="1289">
                  <c:v>21.483333333333334</c:v>
                </c:pt>
                <c:pt idx="1290">
                  <c:v>21.5</c:v>
                </c:pt>
                <c:pt idx="1291">
                  <c:v>21.516666666666666</c:v>
                </c:pt>
                <c:pt idx="1292">
                  <c:v>21.533333333333335</c:v>
                </c:pt>
                <c:pt idx="1293">
                  <c:v>21.55</c:v>
                </c:pt>
                <c:pt idx="1294">
                  <c:v>21.566666666666666</c:v>
                </c:pt>
                <c:pt idx="1295">
                  <c:v>21.583333333333332</c:v>
                </c:pt>
                <c:pt idx="1296">
                  <c:v>21.6</c:v>
                </c:pt>
                <c:pt idx="1297">
                  <c:v>21.616666666666667</c:v>
                </c:pt>
                <c:pt idx="1298">
                  <c:v>21.633333333333333</c:v>
                </c:pt>
                <c:pt idx="1299">
                  <c:v>21.65</c:v>
                </c:pt>
                <c:pt idx="1300">
                  <c:v>21.666666666666668</c:v>
                </c:pt>
                <c:pt idx="1301">
                  <c:v>21.683333333333334</c:v>
                </c:pt>
                <c:pt idx="1302">
                  <c:v>21.7</c:v>
                </c:pt>
                <c:pt idx="1303">
                  <c:v>21.716666666666665</c:v>
                </c:pt>
                <c:pt idx="1304">
                  <c:v>21.733333333333334</c:v>
                </c:pt>
                <c:pt idx="1305">
                  <c:v>21.75</c:v>
                </c:pt>
                <c:pt idx="1306">
                  <c:v>21.766666666666666</c:v>
                </c:pt>
                <c:pt idx="1307">
                  <c:v>21.783333333333335</c:v>
                </c:pt>
                <c:pt idx="1308">
                  <c:v>21.8</c:v>
                </c:pt>
                <c:pt idx="1309">
                  <c:v>21.816666666666666</c:v>
                </c:pt>
                <c:pt idx="1310">
                  <c:v>21.833333333333332</c:v>
                </c:pt>
                <c:pt idx="1311">
                  <c:v>21.85</c:v>
                </c:pt>
                <c:pt idx="1312">
                  <c:v>21.866666666666667</c:v>
                </c:pt>
                <c:pt idx="1313">
                  <c:v>21.883333333333333</c:v>
                </c:pt>
                <c:pt idx="1314">
                  <c:v>21.9</c:v>
                </c:pt>
                <c:pt idx="1315">
                  <c:v>21.916666666666668</c:v>
                </c:pt>
                <c:pt idx="1316">
                  <c:v>21.933333333333334</c:v>
                </c:pt>
                <c:pt idx="1317">
                  <c:v>21.95</c:v>
                </c:pt>
                <c:pt idx="1318">
                  <c:v>21.966666666666665</c:v>
                </c:pt>
                <c:pt idx="1319">
                  <c:v>21.983333333333334</c:v>
                </c:pt>
                <c:pt idx="1320">
                  <c:v>22</c:v>
                </c:pt>
                <c:pt idx="1321">
                  <c:v>22.016666666666666</c:v>
                </c:pt>
                <c:pt idx="1322">
                  <c:v>22.033333333333335</c:v>
                </c:pt>
                <c:pt idx="1323">
                  <c:v>22.05</c:v>
                </c:pt>
                <c:pt idx="1324">
                  <c:v>22.066666666666666</c:v>
                </c:pt>
                <c:pt idx="1325">
                  <c:v>22.083333333333332</c:v>
                </c:pt>
                <c:pt idx="1326">
                  <c:v>22.1</c:v>
                </c:pt>
                <c:pt idx="1327">
                  <c:v>22.116666666666667</c:v>
                </c:pt>
                <c:pt idx="1328">
                  <c:v>22.133333333333333</c:v>
                </c:pt>
                <c:pt idx="1329">
                  <c:v>22.15</c:v>
                </c:pt>
                <c:pt idx="1330">
                  <c:v>22.166666666666668</c:v>
                </c:pt>
                <c:pt idx="1331">
                  <c:v>22.183333333333334</c:v>
                </c:pt>
                <c:pt idx="1332">
                  <c:v>22.2</c:v>
                </c:pt>
                <c:pt idx="1333">
                  <c:v>22.216666666666665</c:v>
                </c:pt>
                <c:pt idx="1334">
                  <c:v>22.233333333333334</c:v>
                </c:pt>
                <c:pt idx="1335">
                  <c:v>22.25</c:v>
                </c:pt>
                <c:pt idx="1336">
                  <c:v>22.266666666666666</c:v>
                </c:pt>
                <c:pt idx="1337">
                  <c:v>22.283333333333335</c:v>
                </c:pt>
                <c:pt idx="1338">
                  <c:v>22.3</c:v>
                </c:pt>
                <c:pt idx="1339">
                  <c:v>22.316666666666666</c:v>
                </c:pt>
                <c:pt idx="1340">
                  <c:v>22.333333333333332</c:v>
                </c:pt>
                <c:pt idx="1341">
                  <c:v>22.35</c:v>
                </c:pt>
                <c:pt idx="1342">
                  <c:v>22.366666666666667</c:v>
                </c:pt>
                <c:pt idx="1343">
                  <c:v>22.383333333333333</c:v>
                </c:pt>
                <c:pt idx="1344">
                  <c:v>22.4</c:v>
                </c:pt>
                <c:pt idx="1345">
                  <c:v>22.416666666666668</c:v>
                </c:pt>
                <c:pt idx="1346">
                  <c:v>22.433333333333334</c:v>
                </c:pt>
                <c:pt idx="1347">
                  <c:v>22.45</c:v>
                </c:pt>
                <c:pt idx="1348">
                  <c:v>22.466666666666665</c:v>
                </c:pt>
                <c:pt idx="1349">
                  <c:v>22.483333333333334</c:v>
                </c:pt>
                <c:pt idx="1350">
                  <c:v>22.5</c:v>
                </c:pt>
                <c:pt idx="1351">
                  <c:v>22.516666666666666</c:v>
                </c:pt>
                <c:pt idx="1352">
                  <c:v>22.533333333333335</c:v>
                </c:pt>
                <c:pt idx="1353">
                  <c:v>22.55</c:v>
                </c:pt>
                <c:pt idx="1354">
                  <c:v>22.566666666666666</c:v>
                </c:pt>
                <c:pt idx="1355">
                  <c:v>22.583333333333332</c:v>
                </c:pt>
                <c:pt idx="1356">
                  <c:v>22.6</c:v>
                </c:pt>
                <c:pt idx="1357">
                  <c:v>22.616666666666667</c:v>
                </c:pt>
                <c:pt idx="1358">
                  <c:v>22.633333333333333</c:v>
                </c:pt>
                <c:pt idx="1359">
                  <c:v>22.65</c:v>
                </c:pt>
                <c:pt idx="1360">
                  <c:v>22.666666666666668</c:v>
                </c:pt>
                <c:pt idx="1361">
                  <c:v>22.683333333333334</c:v>
                </c:pt>
                <c:pt idx="1362">
                  <c:v>22.7</c:v>
                </c:pt>
                <c:pt idx="1363">
                  <c:v>22.716666666666665</c:v>
                </c:pt>
                <c:pt idx="1364">
                  <c:v>22.733333333333334</c:v>
                </c:pt>
                <c:pt idx="1365">
                  <c:v>22.75</c:v>
                </c:pt>
                <c:pt idx="1366">
                  <c:v>22.766666666666666</c:v>
                </c:pt>
                <c:pt idx="1367">
                  <c:v>22.783333333333335</c:v>
                </c:pt>
                <c:pt idx="1368">
                  <c:v>22.8</c:v>
                </c:pt>
                <c:pt idx="1369">
                  <c:v>22.816666666666666</c:v>
                </c:pt>
                <c:pt idx="1370">
                  <c:v>22.833333333333332</c:v>
                </c:pt>
                <c:pt idx="1371">
                  <c:v>22.85</c:v>
                </c:pt>
                <c:pt idx="1372">
                  <c:v>22.866666666666667</c:v>
                </c:pt>
                <c:pt idx="1373">
                  <c:v>22.883333333333333</c:v>
                </c:pt>
                <c:pt idx="1374">
                  <c:v>22.9</c:v>
                </c:pt>
                <c:pt idx="1375">
                  <c:v>22.916666666666668</c:v>
                </c:pt>
                <c:pt idx="1376">
                  <c:v>22.933333333333334</c:v>
                </c:pt>
                <c:pt idx="1377">
                  <c:v>22.95</c:v>
                </c:pt>
                <c:pt idx="1378">
                  <c:v>22.966666666666665</c:v>
                </c:pt>
                <c:pt idx="1379">
                  <c:v>22.983333333333334</c:v>
                </c:pt>
                <c:pt idx="1380">
                  <c:v>23</c:v>
                </c:pt>
                <c:pt idx="1381">
                  <c:v>23.016666666666666</c:v>
                </c:pt>
                <c:pt idx="1382">
                  <c:v>23.033333333333335</c:v>
                </c:pt>
                <c:pt idx="1383">
                  <c:v>23.05</c:v>
                </c:pt>
                <c:pt idx="1384">
                  <c:v>23.066666666666666</c:v>
                </c:pt>
                <c:pt idx="1385">
                  <c:v>23.083333333333332</c:v>
                </c:pt>
                <c:pt idx="1386">
                  <c:v>23.1</c:v>
                </c:pt>
                <c:pt idx="1387">
                  <c:v>23.116666666666667</c:v>
                </c:pt>
                <c:pt idx="1388">
                  <c:v>23.133333333333333</c:v>
                </c:pt>
                <c:pt idx="1389">
                  <c:v>23.15</c:v>
                </c:pt>
                <c:pt idx="1390">
                  <c:v>23.166666666666668</c:v>
                </c:pt>
                <c:pt idx="1391">
                  <c:v>23.183333333333334</c:v>
                </c:pt>
                <c:pt idx="1392">
                  <c:v>23.2</c:v>
                </c:pt>
                <c:pt idx="1393">
                  <c:v>23.216666666666665</c:v>
                </c:pt>
                <c:pt idx="1394">
                  <c:v>23.233333333333334</c:v>
                </c:pt>
                <c:pt idx="1395">
                  <c:v>23.25</c:v>
                </c:pt>
                <c:pt idx="1396">
                  <c:v>23.266666666666666</c:v>
                </c:pt>
                <c:pt idx="1397">
                  <c:v>23.283333333333335</c:v>
                </c:pt>
                <c:pt idx="1398">
                  <c:v>23.3</c:v>
                </c:pt>
                <c:pt idx="1399">
                  <c:v>23.316666666666666</c:v>
                </c:pt>
                <c:pt idx="1400">
                  <c:v>23.333333333333332</c:v>
                </c:pt>
                <c:pt idx="1401">
                  <c:v>23.35</c:v>
                </c:pt>
                <c:pt idx="1402">
                  <c:v>23.366666666666667</c:v>
                </c:pt>
                <c:pt idx="1403">
                  <c:v>23.383333333333333</c:v>
                </c:pt>
                <c:pt idx="1404">
                  <c:v>23.4</c:v>
                </c:pt>
                <c:pt idx="1405">
                  <c:v>23.416666666666668</c:v>
                </c:pt>
                <c:pt idx="1406">
                  <c:v>23.433333333333334</c:v>
                </c:pt>
                <c:pt idx="1407">
                  <c:v>23.45</c:v>
                </c:pt>
                <c:pt idx="1408">
                  <c:v>23.466666666666665</c:v>
                </c:pt>
                <c:pt idx="1409">
                  <c:v>23.483333333333334</c:v>
                </c:pt>
                <c:pt idx="1410">
                  <c:v>23.5</c:v>
                </c:pt>
                <c:pt idx="1411">
                  <c:v>23.516666666666666</c:v>
                </c:pt>
                <c:pt idx="1412">
                  <c:v>23.533333333333335</c:v>
                </c:pt>
                <c:pt idx="1413">
                  <c:v>23.55</c:v>
                </c:pt>
                <c:pt idx="1414">
                  <c:v>23.566666666666666</c:v>
                </c:pt>
                <c:pt idx="1415">
                  <c:v>23.583333333333332</c:v>
                </c:pt>
                <c:pt idx="1416">
                  <c:v>23.6</c:v>
                </c:pt>
                <c:pt idx="1417">
                  <c:v>23.616666666666667</c:v>
                </c:pt>
                <c:pt idx="1418">
                  <c:v>23.633333333333333</c:v>
                </c:pt>
                <c:pt idx="1419">
                  <c:v>23.65</c:v>
                </c:pt>
                <c:pt idx="1420">
                  <c:v>23.666666666666668</c:v>
                </c:pt>
                <c:pt idx="1421">
                  <c:v>23.683333333333334</c:v>
                </c:pt>
                <c:pt idx="1422">
                  <c:v>23.7</c:v>
                </c:pt>
                <c:pt idx="1423">
                  <c:v>23.716666666666665</c:v>
                </c:pt>
                <c:pt idx="1424">
                  <c:v>23.733333333333334</c:v>
                </c:pt>
                <c:pt idx="1425">
                  <c:v>23.75</c:v>
                </c:pt>
                <c:pt idx="1426">
                  <c:v>23.766666666666666</c:v>
                </c:pt>
                <c:pt idx="1427">
                  <c:v>23.783333333333335</c:v>
                </c:pt>
                <c:pt idx="1428">
                  <c:v>23.8</c:v>
                </c:pt>
                <c:pt idx="1429">
                  <c:v>23.816666666666666</c:v>
                </c:pt>
                <c:pt idx="1430">
                  <c:v>23.833333333333332</c:v>
                </c:pt>
                <c:pt idx="1431">
                  <c:v>23.85</c:v>
                </c:pt>
                <c:pt idx="1432">
                  <c:v>23.866666666666667</c:v>
                </c:pt>
                <c:pt idx="1433">
                  <c:v>23.883333333333333</c:v>
                </c:pt>
                <c:pt idx="1434">
                  <c:v>23.9</c:v>
                </c:pt>
                <c:pt idx="1435">
                  <c:v>23.916666666666668</c:v>
                </c:pt>
                <c:pt idx="1436">
                  <c:v>23.933333333333334</c:v>
                </c:pt>
                <c:pt idx="1437">
                  <c:v>23.95</c:v>
                </c:pt>
                <c:pt idx="1438">
                  <c:v>23.966666666666665</c:v>
                </c:pt>
                <c:pt idx="1439">
                  <c:v>23.983333333333334</c:v>
                </c:pt>
              </c:numCache>
            </c:numRef>
          </c:cat>
          <c:val>
            <c:numRef>
              <c:f>Swing!$AX$2:$AX$1441</c:f>
              <c:numCache>
                <c:formatCode>General</c:formatCode>
                <c:ptCount val="1440"/>
                <c:pt idx="0">
                  <c:v>120.1</c:v>
                </c:pt>
                <c:pt idx="1">
                  <c:v>120.21537118701866</c:v>
                </c:pt>
                <c:pt idx="2">
                  <c:v>120.32935706461458</c:v>
                </c:pt>
                <c:pt idx="3">
                  <c:v>120.44197873027353</c:v>
                </c:pt>
                <c:pt idx="4">
                  <c:v>120.55325684729327</c:v>
                </c:pt>
                <c:pt idx="5">
                  <c:v>120.66321165674472</c:v>
                </c:pt>
                <c:pt idx="6">
                  <c:v>120.77186298901431</c:v>
                </c:pt>
                <c:pt idx="7">
                  <c:v>120.87923027494513</c:v>
                </c:pt>
                <c:pt idx="8">
                  <c:v>120.98533255659386</c:v>
                </c:pt>
                <c:pt idx="9">
                  <c:v>121.09018849761958</c:v>
                </c:pt>
                <c:pt idx="10">
                  <c:v>121.19381639331959</c:v>
                </c:pt>
                <c:pt idx="11">
                  <c:v>121.29623418032698</c:v>
                </c:pt>
                <c:pt idx="12">
                  <c:v>121.39745944598357</c:v>
                </c:pt>
                <c:pt idx="13">
                  <c:v>121.49750943740155</c:v>
                </c:pt>
                <c:pt idx="14">
                  <c:v>121.59640107022621</c:v>
                </c:pt>
                <c:pt idx="15">
                  <c:v>121.69415093711191</c:v>
                </c:pt>
                <c:pt idx="16">
                  <c:v>121.79077531592243</c:v>
                </c:pt>
                <c:pt idx="17">
                  <c:v>121.88629017766679</c:v>
                </c:pt>
                <c:pt idx="18">
                  <c:v>121.98071119418071</c:v>
                </c:pt>
                <c:pt idx="19">
                  <c:v>122.07405374556377</c:v>
                </c:pt>
                <c:pt idx="20">
                  <c:v>122.16633292738152</c:v>
                </c:pt>
                <c:pt idx="21">
                  <c:v>122.25756355764166</c:v>
                </c:pt>
                <c:pt idx="22">
                  <c:v>122.34776018355291</c:v>
                </c:pt>
                <c:pt idx="23">
                  <c:v>122.43693708807461</c:v>
                </c:pt>
                <c:pt idx="24">
                  <c:v>122.52510829626523</c:v>
                </c:pt>
                <c:pt idx="25">
                  <c:v>122.61228758143685</c:v>
                </c:pt>
                <c:pt idx="26">
                  <c:v>122.69848847112323</c:v>
                </c:pt>
                <c:pt idx="27">
                  <c:v>122.78372425286803</c:v>
                </c:pt>
                <c:pt idx="28">
                  <c:v>122.86800797983989</c:v>
                </c:pt>
                <c:pt idx="29">
                  <c:v>122.95135247628063</c:v>
                </c:pt>
                <c:pt idx="30">
                  <c:v>123.03377034279258</c:v>
                </c:pt>
                <c:pt idx="31">
                  <c:v>123.11527396147076</c:v>
                </c:pt>
                <c:pt idx="32">
                  <c:v>123.19587550088556</c:v>
                </c:pt>
                <c:pt idx="33">
                  <c:v>123.2755869209211</c:v>
                </c:pt>
                <c:pt idx="34">
                  <c:v>123.35441997747434</c:v>
                </c:pt>
                <c:pt idx="35">
                  <c:v>123.43238622701988</c:v>
                </c:pt>
                <c:pt idx="36">
                  <c:v>123.50949703104507</c:v>
                </c:pt>
                <c:pt idx="37">
                  <c:v>123.58576356035992</c:v>
                </c:pt>
                <c:pt idx="38">
                  <c:v>123.66119679928602</c:v>
                </c:pt>
                <c:pt idx="39">
                  <c:v>123.73580754972872</c:v>
                </c:pt>
                <c:pt idx="40">
                  <c:v>123.80960643513647</c:v>
                </c:pt>
                <c:pt idx="41">
                  <c:v>123.88260390435109</c:v>
                </c:pt>
                <c:pt idx="42">
                  <c:v>123.95481023535257</c:v>
                </c:pt>
                <c:pt idx="43">
                  <c:v>124.02623553890214</c:v>
                </c:pt>
                <c:pt idx="44">
                  <c:v>124.09688976208668</c:v>
                </c:pt>
                <c:pt idx="45">
                  <c:v>124.16678269176782</c:v>
                </c:pt>
                <c:pt idx="46">
                  <c:v>124.23592395793902</c:v>
                </c:pt>
                <c:pt idx="47">
                  <c:v>124.30432303699327</c:v>
                </c:pt>
                <c:pt idx="48">
                  <c:v>124.37198925490462</c:v>
                </c:pt>
                <c:pt idx="49">
                  <c:v>124.43893179032611</c:v>
                </c:pt>
                <c:pt idx="50">
                  <c:v>124.50515967760685</c:v>
                </c:pt>
                <c:pt idx="51">
                  <c:v>124.57068180973083</c:v>
                </c:pt>
                <c:pt idx="52">
                  <c:v>124.63550694117977</c:v>
                </c:pt>
                <c:pt idx="53">
                  <c:v>124.69964369072268</c:v>
                </c:pt>
                <c:pt idx="54">
                  <c:v>124.76310054413415</c:v>
                </c:pt>
                <c:pt idx="55">
                  <c:v>124.82588585684366</c:v>
                </c:pt>
                <c:pt idx="56">
                  <c:v>124.88800785651814</c:v>
                </c:pt>
                <c:pt idx="57">
                  <c:v>124.94947464557973</c:v>
                </c:pt>
                <c:pt idx="58">
                  <c:v>125.01029420366065</c:v>
                </c:pt>
                <c:pt idx="59">
                  <c:v>125.07047438999726</c:v>
                </c:pt>
                <c:pt idx="60">
                  <c:v>125.13002294576502</c:v>
                </c:pt>
                <c:pt idx="61">
                  <c:v>125.38458923081387</c:v>
                </c:pt>
                <c:pt idx="62">
                  <c:v>125.63384258178085</c:v>
                </c:pt>
                <c:pt idx="63">
                  <c:v>125.87792853484494</c:v>
                </c:pt>
                <c:pt idx="64">
                  <c:v>126.11698711856738</c:v>
                </c:pt>
                <c:pt idx="65">
                  <c:v>126.35115313369299</c:v>
                </c:pt>
                <c:pt idx="66">
                  <c:v>126.58055641497747</c:v>
                </c:pt>
                <c:pt idx="67">
                  <c:v>126.8053220764313</c:v>
                </c:pt>
                <c:pt idx="68">
                  <c:v>127.0255707412455</c:v>
                </c:pt>
                <c:pt idx="69">
                  <c:v>127.24141875755222</c:v>
                </c:pt>
                <c:pt idx="70">
                  <c:v>127.45297840107159</c:v>
                </c:pt>
                <c:pt idx="71">
                  <c:v>127.66035806560571</c:v>
                </c:pt>
                <c:pt idx="72">
                  <c:v>127.86366244225833</c:v>
                </c:pt>
                <c:pt idx="73">
                  <c:v>128.06299268818478</c:v>
                </c:pt>
                <c:pt idx="74">
                  <c:v>128.25844658560976</c:v>
                </c:pt>
                <c:pt idx="75">
                  <c:v>128.45011869178992</c:v>
                </c:pt>
                <c:pt idx="76">
                  <c:v>128.63810048054341</c:v>
                </c:pt>
                <c:pt idx="77">
                  <c:v>128.82248047591844</c:v>
                </c:pt>
                <c:pt idx="78">
                  <c:v>129.00334437852786</c:v>
                </c:pt>
                <c:pt idx="79">
                  <c:v>129.18077518503543</c:v>
                </c:pt>
                <c:pt idx="80">
                  <c:v>129.35485330124186</c:v>
                </c:pt>
                <c:pt idx="81">
                  <c:v>129.5256566491845</c:v>
                </c:pt>
                <c:pt idx="82">
                  <c:v>129.69326076863348</c:v>
                </c:pt>
                <c:pt idx="83">
                  <c:v>129.8577389133383</c:v>
                </c:pt>
                <c:pt idx="84">
                  <c:v>130.0191621423528</c:v>
                </c:pt>
                <c:pt idx="85">
                  <c:v>130.17759940674262</c:v>
                </c:pt>
                <c:pt idx="86">
                  <c:v>130.33311763195712</c:v>
                </c:pt>
                <c:pt idx="87">
                  <c:v>130.48578179612804</c:v>
                </c:pt>
                <c:pt idx="88">
                  <c:v>130.63565500453788</c:v>
                </c:pt>
                <c:pt idx="89">
                  <c:v>130.78279856048491</c:v>
                </c:pt>
                <c:pt idx="90">
                  <c:v>130.92727203275544</c:v>
                </c:pt>
                <c:pt idx="91">
                  <c:v>131.06913331989969</c:v>
                </c:pt>
                <c:pt idx="92">
                  <c:v>131.20843871149455</c:v>
                </c:pt>
                <c:pt idx="93">
                  <c:v>131.3452429465639</c:v>
                </c:pt>
                <c:pt idx="94">
                  <c:v>131.4795992693162</c:v>
                </c:pt>
                <c:pt idx="95">
                  <c:v>131.61155948234813</c:v>
                </c:pt>
                <c:pt idx="96">
                  <c:v>131.7411739974541</c:v>
                </c:pt>
                <c:pt idx="97">
                  <c:v>131.8684918841715</c:v>
                </c:pt>
                <c:pt idx="98">
                  <c:v>131.99356091618426</c:v>
                </c:pt>
                <c:pt idx="99">
                  <c:v>132.11642761569874</c:v>
                </c:pt>
                <c:pt idx="100">
                  <c:v>132.23713729589957</c:v>
                </c:pt>
                <c:pt idx="101">
                  <c:v>132.35573410158571</c:v>
                </c:pt>
                <c:pt idx="102">
                  <c:v>132.47226104808138</c:v>
                </c:pt>
                <c:pt idx="103">
                  <c:v>132.58676005851049</c:v>
                </c:pt>
                <c:pt idx="104">
                  <c:v>132.69927199951798</c:v>
                </c:pt>
                <c:pt idx="105">
                  <c:v>132.80983671551644</c:v>
                </c:pt>
                <c:pt idx="106">
                  <c:v>132.91849306153182</c:v>
                </c:pt>
                <c:pt idx="107">
                  <c:v>133.02527893471753</c:v>
                </c:pt>
                <c:pt idx="108">
                  <c:v>133.13023130460266</c:v>
                </c:pt>
                <c:pt idx="109">
                  <c:v>133.23338624213548</c:v>
                </c:pt>
                <c:pt idx="110">
                  <c:v>133.33477894758096</c:v>
                </c:pt>
                <c:pt idx="111">
                  <c:v>133.43444377732661</c:v>
                </c:pt>
                <c:pt idx="112">
                  <c:v>133.53241426964877</c:v>
                </c:pt>
                <c:pt idx="113">
                  <c:v>133.62872316948807</c:v>
                </c:pt>
                <c:pt idx="114">
                  <c:v>133.7234024522804</c:v>
                </c:pt>
                <c:pt idx="115">
                  <c:v>133.81648334688688</c:v>
                </c:pt>
                <c:pt idx="116">
                  <c:v>133.90799635766442</c:v>
                </c:pt>
                <c:pt idx="117">
                  <c:v>133.99797128571558</c:v>
                </c:pt>
                <c:pt idx="118">
                  <c:v>134.08643724935524</c:v>
                </c:pt>
                <c:pt idx="119">
                  <c:v>134.17342270382855</c:v>
                </c:pt>
                <c:pt idx="120">
                  <c:v>134.2589554603139</c:v>
                </c:pt>
                <c:pt idx="121">
                  <c:v>134.26798239879184</c:v>
                </c:pt>
                <c:pt idx="122">
                  <c:v>134.27691015469276</c:v>
                </c:pt>
                <c:pt idx="123">
                  <c:v>134.28573983867332</c:v>
                </c:pt>
                <c:pt idx="124">
                  <c:v>134.29447254849424</c:v>
                </c:pt>
                <c:pt idx="125">
                  <c:v>134.30310936918016</c:v>
                </c:pt>
                <c:pt idx="126">
                  <c:v>134.31165137317726</c:v>
                </c:pt>
                <c:pt idx="127">
                  <c:v>134.32009962050864</c:v>
                </c:pt>
                <c:pt idx="128">
                  <c:v>134.32845515892777</c:v>
                </c:pt>
                <c:pt idx="129">
                  <c:v>134.33671902406957</c:v>
                </c:pt>
                <c:pt idx="130">
                  <c:v>134.34489223959972</c:v>
                </c:pt>
                <c:pt idx="131">
                  <c:v>134.35297581736171</c:v>
                </c:pt>
                <c:pt idx="132">
                  <c:v>134.36097075752193</c:v>
                </c:pt>
                <c:pt idx="133">
                  <c:v>134.3688780487129</c:v>
                </c:pt>
                <c:pt idx="134">
                  <c:v>134.37669866817447</c:v>
                </c:pt>
                <c:pt idx="135">
                  <c:v>134.38443358189312</c:v>
                </c:pt>
                <c:pt idx="136">
                  <c:v>134.39208374473938</c:v>
                </c:pt>
                <c:pt idx="137">
                  <c:v>134.39965010060342</c:v>
                </c:pt>
                <c:pt idx="138">
                  <c:v>134.40713358252884</c:v>
                </c:pt>
                <c:pt idx="139">
                  <c:v>134.41453511284459</c:v>
                </c:pt>
                <c:pt idx="140">
                  <c:v>134.4218556032952</c:v>
                </c:pt>
                <c:pt idx="141">
                  <c:v>134.42909595516926</c:v>
                </c:pt>
                <c:pt idx="142">
                  <c:v>134.43625705942611</c:v>
                </c:pt>
                <c:pt idx="143">
                  <c:v>134.44333979682102</c:v>
                </c:pt>
                <c:pt idx="144">
                  <c:v>134.45034503802844</c:v>
                </c:pt>
                <c:pt idx="145">
                  <c:v>134.45727364376393</c:v>
                </c:pt>
                <c:pt idx="146">
                  <c:v>134.46412646490421</c:v>
                </c:pt>
                <c:pt idx="147">
                  <c:v>134.47090434260576</c:v>
                </c:pt>
                <c:pt idx="148">
                  <c:v>134.47760810842186</c:v>
                </c:pt>
                <c:pt idx="149">
                  <c:v>134.48423858441805</c:v>
                </c:pt>
                <c:pt idx="150">
                  <c:v>134.49079658328608</c:v>
                </c:pt>
                <c:pt idx="151">
                  <c:v>134.49728290845636</c:v>
                </c:pt>
                <c:pt idx="152">
                  <c:v>134.50369835420901</c:v>
                </c:pt>
                <c:pt idx="153">
                  <c:v>134.51004370578335</c:v>
                </c:pt>
                <c:pt idx="154">
                  <c:v>134.51631973948605</c:v>
                </c:pt>
                <c:pt idx="155">
                  <c:v>134.52252722279781</c:v>
                </c:pt>
                <c:pt idx="156">
                  <c:v>134.52866691447872</c:v>
                </c:pt>
                <c:pt idx="157">
                  <c:v>134.53473956467221</c:v>
                </c:pt>
                <c:pt idx="158">
                  <c:v>134.54074591500765</c:v>
                </c:pt>
                <c:pt idx="159">
                  <c:v>134.54668669870168</c:v>
                </c:pt>
                <c:pt idx="160">
                  <c:v>134.5525626406581</c:v>
                </c:pt>
                <c:pt idx="161">
                  <c:v>134.55837445756669</c:v>
                </c:pt>
                <c:pt idx="162">
                  <c:v>134.56412285800056</c:v>
                </c:pt>
                <c:pt idx="163">
                  <c:v>134.56980854251233</c:v>
                </c:pt>
                <c:pt idx="164">
                  <c:v>134.57543220372912</c:v>
                </c:pt>
                <c:pt idx="165">
                  <c:v>134.58099452644623</c:v>
                </c:pt>
                <c:pt idx="166">
                  <c:v>134.58649618771969</c:v>
                </c:pt>
                <c:pt idx="167">
                  <c:v>134.59193785695763</c:v>
                </c:pt>
                <c:pt idx="168">
                  <c:v>134.59732019601046</c:v>
                </c:pt>
                <c:pt idx="169">
                  <c:v>134.60264385925993</c:v>
                </c:pt>
                <c:pt idx="170">
                  <c:v>134.60790949370701</c:v>
                </c:pt>
                <c:pt idx="171">
                  <c:v>134.61311773905874</c:v>
                </c:pt>
                <c:pt idx="172">
                  <c:v>134.61826922781387</c:v>
                </c:pt>
                <c:pt idx="173">
                  <c:v>134.62336458534756</c:v>
                </c:pt>
                <c:pt idx="174">
                  <c:v>134.62840442999487</c:v>
                </c:pt>
                <c:pt idx="175">
                  <c:v>134.6333893731333</c:v>
                </c:pt>
                <c:pt idx="176">
                  <c:v>134.63832001926423</c:v>
                </c:pt>
                <c:pt idx="177">
                  <c:v>134.64319696609337</c:v>
                </c:pt>
                <c:pt idx="178">
                  <c:v>134.64802080461021</c:v>
                </c:pt>
                <c:pt idx="179">
                  <c:v>134.65279211916643</c:v>
                </c:pt>
                <c:pt idx="180">
                  <c:v>134.65751148755339</c:v>
                </c:pt>
                <c:pt idx="181">
                  <c:v>134.63647308518918</c:v>
                </c:pt>
                <c:pt idx="182">
                  <c:v>134.61562210160128</c:v>
                </c:pt>
                <c:pt idx="183">
                  <c:v>134.59495695914188</c:v>
                </c:pt>
                <c:pt idx="184">
                  <c:v>134.57447609183305</c:v>
                </c:pt>
                <c:pt idx="185">
                  <c:v>134.55417794530851</c:v>
                </c:pt>
                <c:pt idx="186">
                  <c:v>134.5340609767552</c:v>
                </c:pt>
                <c:pt idx="187">
                  <c:v>134.51412365485453</c:v>
                </c:pt>
                <c:pt idx="188">
                  <c:v>134.49436445972367</c:v>
                </c:pt>
                <c:pt idx="189">
                  <c:v>134.47478188285638</c:v>
                </c:pt>
                <c:pt idx="190">
                  <c:v>134.45537442706387</c:v>
                </c:pt>
                <c:pt idx="191">
                  <c:v>134.43614060641536</c:v>
                </c:pt>
                <c:pt idx="192">
                  <c:v>134.41707894617863</c:v>
                </c:pt>
                <c:pt idx="193">
                  <c:v>134.39818798276022</c:v>
                </c:pt>
                <c:pt idx="194">
                  <c:v>134.37946626364572</c:v>
                </c:pt>
                <c:pt idx="195">
                  <c:v>134.36091234733979</c:v>
                </c:pt>
                <c:pt idx="196">
                  <c:v>134.34252480330613</c:v>
                </c:pt>
                <c:pt idx="197">
                  <c:v>134.32430221190734</c:v>
                </c:pt>
                <c:pt idx="198">
                  <c:v>134.30624316434464</c:v>
                </c:pt>
                <c:pt idx="199">
                  <c:v>134.2883462625976</c:v>
                </c:pt>
                <c:pt idx="200">
                  <c:v>134.27061011936371</c:v>
                </c:pt>
                <c:pt idx="201">
                  <c:v>134.25303335799796</c:v>
                </c:pt>
                <c:pt idx="202">
                  <c:v>134.23561461245225</c:v>
                </c:pt>
                <c:pt idx="203">
                  <c:v>134.21835252721493</c:v>
                </c:pt>
                <c:pt idx="204">
                  <c:v>134.20124575725012</c:v>
                </c:pt>
                <c:pt idx="205">
                  <c:v>134.18429296793715</c:v>
                </c:pt>
                <c:pt idx="206">
                  <c:v>134.16749283500988</c:v>
                </c:pt>
                <c:pt idx="207">
                  <c:v>134.15084404449604</c:v>
                </c:pt>
                <c:pt idx="208">
                  <c:v>134.1343452926566</c:v>
                </c:pt>
                <c:pt idx="209">
                  <c:v>134.1179952859251</c:v>
                </c:pt>
                <c:pt idx="210">
                  <c:v>134.101792740847</c:v>
                </c:pt>
                <c:pt idx="211">
                  <c:v>134.08573638401907</c:v>
                </c:pt>
                <c:pt idx="212">
                  <c:v>134.0698249520288</c:v>
                </c:pt>
                <c:pt idx="213">
                  <c:v>134.05405719139384</c:v>
                </c:pt>
                <c:pt idx="214">
                  <c:v>134.03843185850144</c:v>
                </c:pt>
                <c:pt idx="215">
                  <c:v>134.02294771954806</c:v>
                </c:pt>
                <c:pt idx="216">
                  <c:v>134.00760355047885</c:v>
                </c:pt>
                <c:pt idx="217">
                  <c:v>133.99239813692745</c:v>
                </c:pt>
                <c:pt idx="218">
                  <c:v>133.97733027415555</c:v>
                </c:pt>
                <c:pt idx="219">
                  <c:v>133.96239876699281</c:v>
                </c:pt>
                <c:pt idx="220">
                  <c:v>133.94760242977665</c:v>
                </c:pt>
                <c:pt idx="221">
                  <c:v>133.93294008629229</c:v>
                </c:pt>
                <c:pt idx="222">
                  <c:v>133.91841056971273</c:v>
                </c:pt>
                <c:pt idx="223">
                  <c:v>133.90401272253899</c:v>
                </c:pt>
                <c:pt idx="224">
                  <c:v>133.88974539654032</c:v>
                </c:pt>
                <c:pt idx="225">
                  <c:v>133.8756074526946</c:v>
                </c:pt>
                <c:pt idx="226">
                  <c:v>133.86159776112882</c:v>
                </c:pt>
                <c:pt idx="227">
                  <c:v>133.84771520105974</c:v>
                </c:pt>
                <c:pt idx="228">
                  <c:v>133.8339586607346</c:v>
                </c:pt>
                <c:pt idx="229">
                  <c:v>133.82032703737195</c:v>
                </c:pt>
                <c:pt idx="230">
                  <c:v>133.80681923710281</c:v>
                </c:pt>
                <c:pt idx="231">
                  <c:v>133.79343417491165</c:v>
                </c:pt>
                <c:pt idx="232">
                  <c:v>133.78017077457787</c:v>
                </c:pt>
                <c:pt idx="233">
                  <c:v>133.7670279686171</c:v>
                </c:pt>
                <c:pt idx="234">
                  <c:v>133.75400469822296</c:v>
                </c:pt>
                <c:pt idx="235">
                  <c:v>133.7410999132087</c:v>
                </c:pt>
                <c:pt idx="236">
                  <c:v>133.72831257194929</c:v>
                </c:pt>
                <c:pt idx="237">
                  <c:v>133.71564164132337</c:v>
                </c:pt>
                <c:pt idx="238">
                  <c:v>133.70308609665568</c:v>
                </c:pt>
                <c:pt idx="239">
                  <c:v>133.69064492165941</c:v>
                </c:pt>
                <c:pt idx="240">
                  <c:v>133.67831710837893</c:v>
                </c:pt>
                <c:pt idx="241">
                  <c:v>133.57387815148797</c:v>
                </c:pt>
                <c:pt idx="242">
                  <c:v>133.46968633099087</c:v>
                </c:pt>
                <c:pt idx="243">
                  <c:v>133.36574167833353</c:v>
                </c:pt>
                <c:pt idx="244">
                  <c:v>133.26204422280676</c:v>
                </c:pt>
                <c:pt idx="245">
                  <c:v>133.15859399153965</c:v>
                </c:pt>
                <c:pt idx="246">
                  <c:v>133.05539100949318</c:v>
                </c:pt>
                <c:pt idx="247">
                  <c:v>132.95243529945381</c:v>
                </c:pt>
                <c:pt idx="248">
                  <c:v>132.8497268820272</c:v>
                </c:pt>
                <c:pt idx="249">
                  <c:v>132.74726577563194</c:v>
                </c:pt>
                <c:pt idx="250">
                  <c:v>132.64505199649341</c:v>
                </c:pt>
                <c:pt idx="251">
                  <c:v>132.54308555863767</c:v>
                </c:pt>
                <c:pt idx="252">
                  <c:v>132.44136647388547</c:v>
                </c:pt>
                <c:pt idx="253">
                  <c:v>132.33989475184629</c:v>
                </c:pt>
                <c:pt idx="254">
                  <c:v>132.23867039991254</c:v>
                </c:pt>
                <c:pt idx="255">
                  <c:v>132.13769342325369</c:v>
                </c:pt>
                <c:pt idx="256">
                  <c:v>132.03696382481067</c:v>
                </c:pt>
                <c:pt idx="257">
                  <c:v>131.93648160529014</c:v>
                </c:pt>
                <c:pt idx="258">
                  <c:v>131.83624676315907</c:v>
                </c:pt>
                <c:pt idx="259">
                  <c:v>131.73625929463915</c:v>
                </c:pt>
                <c:pt idx="260">
                  <c:v>131.6365191937015</c:v>
                </c:pt>
                <c:pt idx="261">
                  <c:v>131.53702645206138</c:v>
                </c:pt>
                <c:pt idx="262">
                  <c:v>131.43778105917292</c:v>
                </c:pt>
                <c:pt idx="263">
                  <c:v>131.33878300222401</c:v>
                </c:pt>
                <c:pt idx="264">
                  <c:v>131.24003226613127</c:v>
                </c:pt>
                <c:pt idx="265">
                  <c:v>131.14152883353512</c:v>
                </c:pt>
                <c:pt idx="266">
                  <c:v>131.04327268479483</c:v>
                </c:pt>
                <c:pt idx="267">
                  <c:v>130.94526379798381</c:v>
                </c:pt>
                <c:pt idx="268">
                  <c:v>130.84750214888487</c:v>
                </c:pt>
                <c:pt idx="269">
                  <c:v>130.74998771098564</c:v>
                </c:pt>
                <c:pt idx="270">
                  <c:v>130.652720455474</c:v>
                </c:pt>
                <c:pt idx="271">
                  <c:v>130.5557003512337</c:v>
                </c:pt>
                <c:pt idx="272">
                  <c:v>130.45892736484001</c:v>
                </c:pt>
                <c:pt idx="273">
                  <c:v>130.36240146055545</c:v>
                </c:pt>
                <c:pt idx="274">
                  <c:v>130.26612260032564</c:v>
                </c:pt>
                <c:pt idx="275">
                  <c:v>130.17009074377526</c:v>
                </c:pt>
                <c:pt idx="276">
                  <c:v>130.07430584820401</c:v>
                </c:pt>
                <c:pt idx="277">
                  <c:v>129.97876786858285</c:v>
                </c:pt>
                <c:pt idx="278">
                  <c:v>129.88347675755008</c:v>
                </c:pt>
                <c:pt idx="279">
                  <c:v>129.78843246540777</c:v>
                </c:pt>
                <c:pt idx="280">
                  <c:v>129.69363494011805</c:v>
                </c:pt>
                <c:pt idx="281">
                  <c:v>129.5990841272997</c:v>
                </c:pt>
                <c:pt idx="282">
                  <c:v>129.50477997022477</c:v>
                </c:pt>
                <c:pt idx="283">
                  <c:v>129.41072240981515</c:v>
                </c:pt>
                <c:pt idx="284">
                  <c:v>129.3169113846395</c:v>
                </c:pt>
                <c:pt idx="285">
                  <c:v>129.22334683091009</c:v>
                </c:pt>
                <c:pt idx="286">
                  <c:v>129.13002868247975</c:v>
                </c:pt>
                <c:pt idx="287">
                  <c:v>129.03695687083905</c:v>
                </c:pt>
                <c:pt idx="288">
                  <c:v>128.9441313251134</c:v>
                </c:pt>
                <c:pt idx="289">
                  <c:v>128.85155197206043</c:v>
                </c:pt>
                <c:pt idx="290">
                  <c:v>128.75921873606734</c:v>
                </c:pt>
                <c:pt idx="291">
                  <c:v>128.66713153914839</c:v>
                </c:pt>
                <c:pt idx="292">
                  <c:v>128.57529030094253</c:v>
                </c:pt>
                <c:pt idx="293">
                  <c:v>128.48369493871107</c:v>
                </c:pt>
                <c:pt idx="294">
                  <c:v>128.39234536733551</c:v>
                </c:pt>
                <c:pt idx="295">
                  <c:v>128.30124149931544</c:v>
                </c:pt>
                <c:pt idx="296">
                  <c:v>128.21038324476655</c:v>
                </c:pt>
                <c:pt idx="297">
                  <c:v>128.11977051141878</c:v>
                </c:pt>
                <c:pt idx="298">
                  <c:v>128.02940320461451</c:v>
                </c:pt>
                <c:pt idx="299">
                  <c:v>127.93928122730692</c:v>
                </c:pt>
                <c:pt idx="300">
                  <c:v>127.84940448005841</c:v>
                </c:pt>
                <c:pt idx="301">
                  <c:v>127.76649937030304</c:v>
                </c:pt>
                <c:pt idx="302">
                  <c:v>127.68385325059421</c:v>
                </c:pt>
                <c:pt idx="303">
                  <c:v>127.601465862071</c:v>
                </c:pt>
                <c:pt idx="304">
                  <c:v>127.51933694326785</c:v>
                </c:pt>
                <c:pt idx="305">
                  <c:v>127.43746623012042</c:v>
                </c:pt>
                <c:pt idx="306">
                  <c:v>127.35585345597154</c:v>
                </c:pt>
                <c:pt idx="307">
                  <c:v>127.27449835157721</c:v>
                </c:pt>
                <c:pt idx="308">
                  <c:v>127.19340064511285</c:v>
                </c:pt>
                <c:pt idx="309">
                  <c:v>127.11256006217958</c:v>
                </c:pt>
                <c:pt idx="310">
                  <c:v>127.03197632581077</c:v>
                </c:pt>
                <c:pt idx="311">
                  <c:v>126.95164915647855</c:v>
                </c:pt>
                <c:pt idx="312">
                  <c:v>126.87157827210058</c:v>
                </c:pt>
                <c:pt idx="313">
                  <c:v>126.7917633880469</c:v>
                </c:pt>
                <c:pt idx="314">
                  <c:v>126.71220421714693</c:v>
                </c:pt>
                <c:pt idx="315">
                  <c:v>126.63290046969658</c:v>
                </c:pt>
                <c:pt idx="316">
                  <c:v>126.5538518534655</c:v>
                </c:pt>
                <c:pt idx="317">
                  <c:v>126.47505807370447</c:v>
                </c:pt>
                <c:pt idx="318">
                  <c:v>126.39651883315294</c:v>
                </c:pt>
                <c:pt idx="319">
                  <c:v>126.3182338320466</c:v>
                </c:pt>
                <c:pt idx="320">
                  <c:v>126.24020276812522</c:v>
                </c:pt>
                <c:pt idx="321">
                  <c:v>126.1624253366405</c:v>
                </c:pt>
                <c:pt idx="322">
                  <c:v>126.08490123036411</c:v>
                </c:pt>
                <c:pt idx="323">
                  <c:v>126.00763013959588</c:v>
                </c:pt>
                <c:pt idx="324">
                  <c:v>125.93061175217197</c:v>
                </c:pt>
                <c:pt idx="325">
                  <c:v>125.85384575347341</c:v>
                </c:pt>
                <c:pt idx="326">
                  <c:v>125.77733182643451</c:v>
                </c:pt>
                <c:pt idx="327">
                  <c:v>125.70106965155159</c:v>
                </c:pt>
                <c:pt idx="328">
                  <c:v>125.62505890689174</c:v>
                </c:pt>
                <c:pt idx="329">
                  <c:v>125.54929926810169</c:v>
                </c:pt>
                <c:pt idx="330">
                  <c:v>125.47379040841686</c:v>
                </c:pt>
                <c:pt idx="331">
                  <c:v>125.39853199867049</c:v>
                </c:pt>
                <c:pt idx="332">
                  <c:v>125.32352370730294</c:v>
                </c:pt>
                <c:pt idx="333">
                  <c:v>125.24876520037101</c:v>
                </c:pt>
                <c:pt idx="334">
                  <c:v>125.17425614155752</c:v>
                </c:pt>
                <c:pt idx="335">
                  <c:v>125.09999619218091</c:v>
                </c:pt>
                <c:pt idx="336">
                  <c:v>125.02598501120494</c:v>
                </c:pt>
                <c:pt idx="337">
                  <c:v>124.95222225524863</c:v>
                </c:pt>
                <c:pt idx="338">
                  <c:v>124.87870757859618</c:v>
                </c:pt>
                <c:pt idx="339">
                  <c:v>124.8054406332071</c:v>
                </c:pt>
                <c:pt idx="340">
                  <c:v>124.7324210687264</c:v>
                </c:pt>
                <c:pt idx="341">
                  <c:v>124.6596485324949</c:v>
                </c:pt>
                <c:pt idx="342">
                  <c:v>124.58712266955975</c:v>
                </c:pt>
                <c:pt idx="343">
                  <c:v>124.51484312268487</c:v>
                </c:pt>
                <c:pt idx="344">
                  <c:v>124.44280953236169</c:v>
                </c:pt>
                <c:pt idx="345">
                  <c:v>124.37102153681992</c:v>
                </c:pt>
                <c:pt idx="346">
                  <c:v>124.29947877203841</c:v>
                </c:pt>
                <c:pt idx="347">
                  <c:v>124.22818087175617</c:v>
                </c:pt>
                <c:pt idx="348">
                  <c:v>124.15712746748345</c:v>
                </c:pt>
                <c:pt idx="349">
                  <c:v>124.08631818851298</c:v>
                </c:pt>
                <c:pt idx="350">
                  <c:v>124.01575266193129</c:v>
                </c:pt>
                <c:pt idx="351">
                  <c:v>123.94543051263011</c:v>
                </c:pt>
                <c:pt idx="352">
                  <c:v>123.87535136331793</c:v>
                </c:pt>
                <c:pt idx="353">
                  <c:v>123.80551483453162</c:v>
                </c:pt>
                <c:pt idx="354">
                  <c:v>123.73592054464815</c:v>
                </c:pt>
                <c:pt idx="355">
                  <c:v>123.66656810989649</c:v>
                </c:pt>
                <c:pt idx="356">
                  <c:v>123.59745714436947</c:v>
                </c:pt>
                <c:pt idx="357">
                  <c:v>123.52858726003591</c:v>
                </c:pt>
                <c:pt idx="358">
                  <c:v>123.45995806675268</c:v>
                </c:pt>
                <c:pt idx="359">
                  <c:v>123.391569172277</c:v>
                </c:pt>
                <c:pt idx="360">
                  <c:v>123.32342018227875</c:v>
                </c:pt>
                <c:pt idx="361">
                  <c:v>123.24690973761032</c:v>
                </c:pt>
                <c:pt idx="362">
                  <c:v>123.17063504005191</c:v>
                </c:pt>
                <c:pt idx="363">
                  <c:v>123.09459585394873</c:v>
                </c:pt>
                <c:pt idx="364">
                  <c:v>123.01879194135945</c:v>
                </c:pt>
                <c:pt idx="365">
                  <c:v>122.94322306206138</c:v>
                </c:pt>
                <c:pt idx="366">
                  <c:v>122.86788897355575</c:v>
                </c:pt>
                <c:pt idx="367">
                  <c:v>122.79278943107323</c:v>
                </c:pt>
                <c:pt idx="368">
                  <c:v>122.71792418757937</c:v>
                </c:pt>
                <c:pt idx="369">
                  <c:v>122.64329299378032</c:v>
                </c:pt>
                <c:pt idx="370">
                  <c:v>122.56889559812856</c:v>
                </c:pt>
                <c:pt idx="371">
                  <c:v>122.49473174682882</c:v>
                </c:pt>
                <c:pt idx="372">
                  <c:v>122.42080118384402</c:v>
                </c:pt>
                <c:pt idx="373">
                  <c:v>122.3471036509014</c:v>
                </c:pt>
                <c:pt idx="374">
                  <c:v>122.27363888749875</c:v>
                </c:pt>
                <c:pt idx="375">
                  <c:v>122.20040663091068</c:v>
                </c:pt>
                <c:pt idx="376">
                  <c:v>122.1274066161951</c:v>
                </c:pt>
                <c:pt idx="377">
                  <c:v>122.05463857619976</c:v>
                </c:pt>
                <c:pt idx="378">
                  <c:v>121.9821022415689</c:v>
                </c:pt>
                <c:pt idx="379">
                  <c:v>121.90979734074998</c:v>
                </c:pt>
                <c:pt idx="380">
                  <c:v>121.8377236000006</c:v>
                </c:pt>
                <c:pt idx="381">
                  <c:v>121.76588074339548</c:v>
                </c:pt>
                <c:pt idx="382">
                  <c:v>121.6942684928335</c:v>
                </c:pt>
                <c:pt idx="383">
                  <c:v>121.62288656804493</c:v>
                </c:pt>
                <c:pt idx="384">
                  <c:v>121.55173468659875</c:v>
                </c:pt>
                <c:pt idx="385">
                  <c:v>121.48081256390999</c:v>
                </c:pt>
                <c:pt idx="386">
                  <c:v>121.41011991324733</c:v>
                </c:pt>
                <c:pt idx="387">
                  <c:v>121.33965644574067</c:v>
                </c:pt>
                <c:pt idx="388">
                  <c:v>121.26942187038887</c:v>
                </c:pt>
                <c:pt idx="389">
                  <c:v>121.19941589406756</c:v>
                </c:pt>
                <c:pt idx="390">
                  <c:v>121.12963822153709</c:v>
                </c:pt>
                <c:pt idx="391">
                  <c:v>121.06008855545059</c:v>
                </c:pt>
                <c:pt idx="392">
                  <c:v>120.99076659636206</c:v>
                </c:pt>
                <c:pt idx="393">
                  <c:v>120.92167204273466</c:v>
                </c:pt>
                <c:pt idx="394">
                  <c:v>120.85280459094899</c:v>
                </c:pt>
                <c:pt idx="395">
                  <c:v>120.78416393531161</c:v>
                </c:pt>
                <c:pt idx="396">
                  <c:v>120.71574976806352</c:v>
                </c:pt>
                <c:pt idx="397">
                  <c:v>120.64756177938884</c:v>
                </c:pt>
                <c:pt idx="398">
                  <c:v>120.57959965742356</c:v>
                </c:pt>
                <c:pt idx="399">
                  <c:v>120.51186308826432</c:v>
                </c:pt>
                <c:pt idx="400">
                  <c:v>120.44435175597744</c:v>
                </c:pt>
                <c:pt idx="401">
                  <c:v>120.37706534260785</c:v>
                </c:pt>
                <c:pt idx="402">
                  <c:v>120.31000352818835</c:v>
                </c:pt>
                <c:pt idx="403">
                  <c:v>120.24316599074869</c:v>
                </c:pt>
                <c:pt idx="404">
                  <c:v>120.17655240632503</c:v>
                </c:pt>
                <c:pt idx="405">
                  <c:v>120.11016244896925</c:v>
                </c:pt>
                <c:pt idx="406">
                  <c:v>120.04399579075853</c:v>
                </c:pt>
                <c:pt idx="407">
                  <c:v>119.97805210180492</c:v>
                </c:pt>
                <c:pt idx="408">
                  <c:v>120.15158612203152</c:v>
                </c:pt>
                <c:pt idx="409">
                  <c:v>120.32453515964717</c:v>
                </c:pt>
                <c:pt idx="410">
                  <c:v>120.49690405907059</c:v>
                </c:pt>
                <c:pt idx="411">
                  <c:v>120.66869759849341</c:v>
                </c:pt>
                <c:pt idx="412">
                  <c:v>120.83992049114062</c:v>
                </c:pt>
                <c:pt idx="413">
                  <c:v>121.01057738650034</c:v>
                </c:pt>
                <c:pt idx="414">
                  <c:v>121.1806728715239</c:v>
                </c:pt>
                <c:pt idx="415">
                  <c:v>121.35021147179684</c:v>
                </c:pt>
                <c:pt idx="416">
                  <c:v>121.51919765268205</c:v>
                </c:pt>
                <c:pt idx="417">
                  <c:v>121.6876358204356</c:v>
                </c:pt>
                <c:pt idx="418">
                  <c:v>121.85553032329608</c:v>
                </c:pt>
                <c:pt idx="419">
                  <c:v>122.02288545254832</c:v>
                </c:pt>
                <c:pt idx="420">
                  <c:v>122.18970544356219</c:v>
                </c:pt>
                <c:pt idx="421">
                  <c:v>122.36510178328487</c:v>
                </c:pt>
                <c:pt idx="422">
                  <c:v>122.53986313474364</c:v>
                </c:pt>
                <c:pt idx="423">
                  <c:v>122.71399485084935</c:v>
                </c:pt>
                <c:pt idx="424">
                  <c:v>122.88750221027479</c:v>
                </c:pt>
                <c:pt idx="425">
                  <c:v>123.06039041888754</c:v>
                </c:pt>
                <c:pt idx="426">
                  <c:v>123.23266461114737</c:v>
                </c:pt>
                <c:pt idx="427">
                  <c:v>123.40432985146943</c:v>
                </c:pt>
                <c:pt idx="428">
                  <c:v>123.57539113555401</c:v>
                </c:pt>
                <c:pt idx="429">
                  <c:v>123.74585339168424</c:v>
                </c:pt>
                <c:pt idx="430">
                  <c:v>123.91572148199219</c:v>
                </c:pt>
                <c:pt idx="431">
                  <c:v>124.08500020369485</c:v>
                </c:pt>
                <c:pt idx="432">
                  <c:v>124.25369429030027</c:v>
                </c:pt>
                <c:pt idx="433">
                  <c:v>124.42180841278534</c:v>
                </c:pt>
                <c:pt idx="434">
                  <c:v>124.58934718074542</c:v>
                </c:pt>
                <c:pt idx="435">
                  <c:v>124.75631514351723</c:v>
                </c:pt>
                <c:pt idx="436">
                  <c:v>124.92271679127523</c:v>
                </c:pt>
                <c:pt idx="437">
                  <c:v>125.08855655610266</c:v>
                </c:pt>
                <c:pt idx="438">
                  <c:v>125.25383881303763</c:v>
                </c:pt>
                <c:pt idx="439">
                  <c:v>125.41856788109526</c:v>
                </c:pt>
                <c:pt idx="440">
                  <c:v>125.58274802426625</c:v>
                </c:pt>
                <c:pt idx="441">
                  <c:v>125.74638345249282</c:v>
                </c:pt>
                <c:pt idx="442">
                  <c:v>125.90947832262238</c:v>
                </c:pt>
                <c:pt idx="443">
                  <c:v>126.07203673933978</c:v>
                </c:pt>
                <c:pt idx="444">
                  <c:v>126.23406275607856</c:v>
                </c:pt>
                <c:pt idx="445">
                  <c:v>126.39556037591183</c:v>
                </c:pt>
                <c:pt idx="446">
                  <c:v>126.55653355242337</c:v>
                </c:pt>
                <c:pt idx="447">
                  <c:v>126.71698619055948</c:v>
                </c:pt>
                <c:pt idx="448">
                  <c:v>126.87692214746197</c:v>
                </c:pt>
                <c:pt idx="449">
                  <c:v>127.03634523328297</c:v>
                </c:pt>
                <c:pt idx="450">
                  <c:v>127.19525921198203</c:v>
                </c:pt>
                <c:pt idx="451">
                  <c:v>127.35366780210579</c:v>
                </c:pt>
                <c:pt idx="452">
                  <c:v>127.51157467755085</c:v>
                </c:pt>
                <c:pt idx="453">
                  <c:v>127.66898346831034</c:v>
                </c:pt>
                <c:pt idx="454">
                  <c:v>127.82589776120442</c:v>
                </c:pt>
                <c:pt idx="455">
                  <c:v>127.98232110059519</c:v>
                </c:pt>
                <c:pt idx="456">
                  <c:v>128.13825698908661</c:v>
                </c:pt>
                <c:pt idx="457">
                  <c:v>128.05445381644302</c:v>
                </c:pt>
                <c:pt idx="458">
                  <c:v>127.97091050932686</c:v>
                </c:pt>
                <c:pt idx="459">
                  <c:v>127.88762681793186</c:v>
                </c:pt>
                <c:pt idx="460">
                  <c:v>127.80460248982817</c:v>
                </c:pt>
                <c:pt idx="461">
                  <c:v>127.72183726996764</c:v>
                </c:pt>
                <c:pt idx="462">
                  <c:v>127.6393309006893</c:v>
                </c:pt>
                <c:pt idx="463">
                  <c:v>127.55708312172499</c:v>
                </c:pt>
                <c:pt idx="464">
                  <c:v>127.47509367020506</c:v>
                </c:pt>
                <c:pt idx="465">
                  <c:v>127.39336228066425</c:v>
                </c:pt>
                <c:pt idx="466">
                  <c:v>127.31188868504771</c:v>
                </c:pt>
                <c:pt idx="467">
                  <c:v>127.2306726127171</c:v>
                </c:pt>
                <c:pt idx="468">
                  <c:v>127.14971379045693</c:v>
                </c:pt>
                <c:pt idx="469">
                  <c:v>127.06901194248087</c:v>
                </c:pt>
                <c:pt idx="470">
                  <c:v>126.98856679043836</c:v>
                </c:pt>
                <c:pt idx="471">
                  <c:v>126.90837805342122</c:v>
                </c:pt>
                <c:pt idx="472">
                  <c:v>126.82844544797052</c:v>
                </c:pt>
                <c:pt idx="473">
                  <c:v>126.74876868808346</c:v>
                </c:pt>
                <c:pt idx="474">
                  <c:v>126.66934748522043</c:v>
                </c:pt>
                <c:pt idx="475">
                  <c:v>126.59018154831223</c:v>
                </c:pt>
                <c:pt idx="476">
                  <c:v>126.51127058376737</c:v>
                </c:pt>
                <c:pt idx="477">
                  <c:v>126.43261429547952</c:v>
                </c:pt>
                <c:pt idx="478">
                  <c:v>126.35421238483512</c:v>
                </c:pt>
                <c:pt idx="479">
                  <c:v>126.27606455072106</c:v>
                </c:pt>
                <c:pt idx="480">
                  <c:v>126.19817048953252</c:v>
                </c:pt>
                <c:pt idx="481">
                  <c:v>126.09099160042345</c:v>
                </c:pt>
                <c:pt idx="482">
                  <c:v>125.98398751520216</c:v>
                </c:pt>
                <c:pt idx="483">
                  <c:v>125.87715844070344</c:v>
                </c:pt>
                <c:pt idx="484">
                  <c:v>125.77050458308786</c:v>
                </c:pt>
                <c:pt idx="485">
                  <c:v>125.66402614783432</c:v>
                </c:pt>
                <c:pt idx="486">
                  <c:v>125.55772333973253</c:v>
                </c:pt>
                <c:pt idx="487">
                  <c:v>125.45159636287553</c:v>
                </c:pt>
                <c:pt idx="488">
                  <c:v>125.34564542065215</c:v>
                </c:pt>
                <c:pt idx="489">
                  <c:v>125.23987071573943</c:v>
                </c:pt>
                <c:pt idx="490">
                  <c:v>125.1342724500951</c:v>
                </c:pt>
                <c:pt idx="491">
                  <c:v>125.02885082494994</c:v>
                </c:pt>
                <c:pt idx="492">
                  <c:v>124.92360604080019</c:v>
                </c:pt>
                <c:pt idx="493">
                  <c:v>124.81853829739991</c:v>
                </c:pt>
                <c:pt idx="494">
                  <c:v>124.71364779375332</c:v>
                </c:pt>
                <c:pt idx="495">
                  <c:v>124.60893472810713</c:v>
                </c:pt>
                <c:pt idx="496">
                  <c:v>124.50439929794283</c:v>
                </c:pt>
                <c:pt idx="497">
                  <c:v>124.40004169996899</c:v>
                </c:pt>
                <c:pt idx="498">
                  <c:v>124.29586213011358</c:v>
                </c:pt>
                <c:pt idx="499">
                  <c:v>124.19186078351608</c:v>
                </c:pt>
                <c:pt idx="500">
                  <c:v>124.08803785451985</c:v>
                </c:pt>
                <c:pt idx="501">
                  <c:v>123.9843935366643</c:v>
                </c:pt>
                <c:pt idx="502">
                  <c:v>123.88092802267705</c:v>
                </c:pt>
                <c:pt idx="503">
                  <c:v>123.77764150446616</c:v>
                </c:pt>
                <c:pt idx="504">
                  <c:v>123.67453417311224</c:v>
                </c:pt>
                <c:pt idx="505">
                  <c:v>123.57160621886064</c:v>
                </c:pt>
                <c:pt idx="506">
                  <c:v>123.46885783111358</c:v>
                </c:pt>
                <c:pt idx="507">
                  <c:v>123.36628919842224</c:v>
                </c:pt>
                <c:pt idx="508">
                  <c:v>123.26390050847887</c:v>
                </c:pt>
                <c:pt idx="509">
                  <c:v>123.16169194810887</c:v>
                </c:pt>
                <c:pt idx="510">
                  <c:v>123.05966370326284</c:v>
                </c:pt>
                <c:pt idx="511">
                  <c:v>122.95781595900873</c:v>
                </c:pt>
                <c:pt idx="512">
                  <c:v>122.85614889952373</c:v>
                </c:pt>
                <c:pt idx="513">
                  <c:v>122.75466270808644</c:v>
                </c:pt>
                <c:pt idx="514">
                  <c:v>122.65335756706881</c:v>
                </c:pt>
                <c:pt idx="515">
                  <c:v>122.55223365792814</c:v>
                </c:pt>
                <c:pt idx="516">
                  <c:v>122.45129116119914</c:v>
                </c:pt>
                <c:pt idx="517">
                  <c:v>122.35053025648581</c:v>
                </c:pt>
                <c:pt idx="518">
                  <c:v>122.24995112245351</c:v>
                </c:pt>
                <c:pt idx="519">
                  <c:v>122.14955393682085</c:v>
                </c:pt>
                <c:pt idx="520">
                  <c:v>122.04933887635167</c:v>
                </c:pt>
                <c:pt idx="521">
                  <c:v>121.94930611684696</c:v>
                </c:pt>
                <c:pt idx="522">
                  <c:v>121.84945583313679</c:v>
                </c:pt>
                <c:pt idx="523">
                  <c:v>121.74978819907224</c:v>
                </c:pt>
                <c:pt idx="524">
                  <c:v>121.65030338751734</c:v>
                </c:pt>
                <c:pt idx="525">
                  <c:v>121.5510015703409</c:v>
                </c:pt>
                <c:pt idx="526">
                  <c:v>121.45188291840847</c:v>
                </c:pt>
                <c:pt idx="527">
                  <c:v>121.3529476015742</c:v>
                </c:pt>
                <c:pt idx="528">
                  <c:v>121.25419578867273</c:v>
                </c:pt>
                <c:pt idx="529">
                  <c:v>121.15562764751107</c:v>
                </c:pt>
                <c:pt idx="530">
                  <c:v>121.05724334486044</c:v>
                </c:pt>
                <c:pt idx="531">
                  <c:v>120.95904304644819</c:v>
                </c:pt>
                <c:pt idx="532">
                  <c:v>120.86102691694963</c:v>
                </c:pt>
                <c:pt idx="533">
                  <c:v>120.76319511997986</c:v>
                </c:pt>
                <c:pt idx="534">
                  <c:v>120.66554781808567</c:v>
                </c:pt>
                <c:pt idx="535">
                  <c:v>120.56808517273737</c:v>
                </c:pt>
                <c:pt idx="536">
                  <c:v>120.47080734432062</c:v>
                </c:pt>
                <c:pt idx="537">
                  <c:v>120.3737144921283</c:v>
                </c:pt>
                <c:pt idx="538">
                  <c:v>120.27680677435234</c:v>
                </c:pt>
                <c:pt idx="539">
                  <c:v>120.18008434807557</c:v>
                </c:pt>
                <c:pt idx="540">
                  <c:v>120.08354736926354</c:v>
                </c:pt>
                <c:pt idx="541">
                  <c:v>119.9670130890767</c:v>
                </c:pt>
                <c:pt idx="542">
                  <c:v>120.08984624639628</c:v>
                </c:pt>
                <c:pt idx="543">
                  <c:v>120.21256097505949</c:v>
                </c:pt>
                <c:pt idx="544">
                  <c:v>120.33515780301869</c:v>
                </c:pt>
                <c:pt idx="545">
                  <c:v>120.45763725436268</c:v>
                </c:pt>
                <c:pt idx="546">
                  <c:v>120.57999984935614</c:v>
                </c:pt>
                <c:pt idx="547">
                  <c:v>120.70224610447843</c:v>
                </c:pt>
                <c:pt idx="548">
                  <c:v>120.824376532462</c:v>
                </c:pt>
                <c:pt idx="549">
                  <c:v>120.94639164233016</c:v>
                </c:pt>
                <c:pt idx="550">
                  <c:v>121.06829193943452</c:v>
                </c:pt>
                <c:pt idx="551">
                  <c:v>121.19007792549183</c:v>
                </c:pt>
                <c:pt idx="552">
                  <c:v>121.31175009862044</c:v>
                </c:pt>
                <c:pt idx="553">
                  <c:v>121.43330895337614</c:v>
                </c:pt>
                <c:pt idx="554">
                  <c:v>121.55475498078775</c:v>
                </c:pt>
                <c:pt idx="555">
                  <c:v>121.67608866839207</c:v>
                </c:pt>
                <c:pt idx="556">
                  <c:v>121.79731050026849</c:v>
                </c:pt>
                <c:pt idx="557">
                  <c:v>121.91842095707317</c:v>
                </c:pt>
                <c:pt idx="558">
                  <c:v>122.03942051607264</c:v>
                </c:pt>
                <c:pt idx="559">
                  <c:v>122.16030965117722</c:v>
                </c:pt>
                <c:pt idx="560">
                  <c:v>122.28108883297379</c:v>
                </c:pt>
                <c:pt idx="561">
                  <c:v>122.40175852875831</c:v>
                </c:pt>
                <c:pt idx="562">
                  <c:v>122.52231920256779</c:v>
                </c:pt>
                <c:pt idx="563">
                  <c:v>122.64277131521203</c:v>
                </c:pt>
                <c:pt idx="564">
                  <c:v>122.76311532430482</c:v>
                </c:pt>
                <c:pt idx="565">
                  <c:v>122.88335168429482</c:v>
                </c:pt>
                <c:pt idx="566">
                  <c:v>123.00348084649603</c:v>
                </c:pt>
                <c:pt idx="567">
                  <c:v>123.12350325911792</c:v>
                </c:pt>
                <c:pt idx="568">
                  <c:v>123.24341936729517</c:v>
                </c:pt>
                <c:pt idx="569">
                  <c:v>123.36322961311703</c:v>
                </c:pt>
                <c:pt idx="570">
                  <c:v>123.48293443565632</c:v>
                </c:pt>
                <c:pt idx="571">
                  <c:v>123.60253427099813</c:v>
                </c:pt>
                <c:pt idx="572">
                  <c:v>123.72202955226813</c:v>
                </c:pt>
                <c:pt idx="573">
                  <c:v>123.84142070966045</c:v>
                </c:pt>
                <c:pt idx="574">
                  <c:v>123.96070817046545</c:v>
                </c:pt>
                <c:pt idx="575">
                  <c:v>124.0798923590969</c:v>
                </c:pt>
                <c:pt idx="576">
                  <c:v>124.198973697119</c:v>
                </c:pt>
                <c:pt idx="577">
                  <c:v>124.317952603273</c:v>
                </c:pt>
                <c:pt idx="578">
                  <c:v>124.43682949350354</c:v>
                </c:pt>
                <c:pt idx="579">
                  <c:v>124.55560478098465</c:v>
                </c:pt>
                <c:pt idx="580">
                  <c:v>124.67427887614546</c:v>
                </c:pt>
                <c:pt idx="581">
                  <c:v>124.79285218669558</c:v>
                </c:pt>
                <c:pt idx="582">
                  <c:v>124.91132511765019</c:v>
                </c:pt>
                <c:pt idx="583">
                  <c:v>125.02969807135487</c:v>
                </c:pt>
                <c:pt idx="584">
                  <c:v>125.14797144751005</c:v>
                </c:pt>
                <c:pt idx="585">
                  <c:v>125.26614564319524</c:v>
                </c:pt>
                <c:pt idx="586">
                  <c:v>125.38422105289304</c:v>
                </c:pt>
                <c:pt idx="587">
                  <c:v>125.50219806851266</c:v>
                </c:pt>
                <c:pt idx="588">
                  <c:v>125.62007707941338</c:v>
                </c:pt>
                <c:pt idx="589">
                  <c:v>125.73785847242763</c:v>
                </c:pt>
                <c:pt idx="590">
                  <c:v>125.85554263188386</c:v>
                </c:pt>
                <c:pt idx="591">
                  <c:v>125.97312993962906</c:v>
                </c:pt>
                <c:pt idx="592">
                  <c:v>126.09062077505108</c:v>
                </c:pt>
                <c:pt idx="593">
                  <c:v>126.20801551510071</c:v>
                </c:pt>
                <c:pt idx="594">
                  <c:v>126.32531453431348</c:v>
                </c:pt>
                <c:pt idx="595">
                  <c:v>126.44251820483115</c:v>
                </c:pt>
                <c:pt idx="596">
                  <c:v>126.55962689642308</c:v>
                </c:pt>
                <c:pt idx="597">
                  <c:v>126.67664097650729</c:v>
                </c:pt>
                <c:pt idx="598">
                  <c:v>126.79356081017123</c:v>
                </c:pt>
                <c:pt idx="599">
                  <c:v>126.91038676019241</c:v>
                </c:pt>
                <c:pt idx="600">
                  <c:v>127.02711918705873</c:v>
                </c:pt>
                <c:pt idx="601">
                  <c:v>127.15080913600357</c:v>
                </c:pt>
                <c:pt idx="602">
                  <c:v>127.27435146972205</c:v>
                </c:pt>
                <c:pt idx="603">
                  <c:v>127.39774683610041</c:v>
                </c:pt>
                <c:pt idx="604">
                  <c:v>127.52099587831449</c:v>
                </c:pt>
                <c:pt idx="605">
                  <c:v>127.64409923487752</c:v>
                </c:pt>
                <c:pt idx="606">
                  <c:v>127.7670575396872</c:v>
                </c:pt>
                <c:pt idx="607">
                  <c:v>127.88987142207239</c:v>
                </c:pt>
                <c:pt idx="608">
                  <c:v>128.01254150683894</c:v>
                </c:pt>
                <c:pt idx="609">
                  <c:v>127.89581334254862</c:v>
                </c:pt>
                <c:pt idx="610">
                  <c:v>127.77922140990309</c:v>
                </c:pt>
                <c:pt idx="611">
                  <c:v>127.66276595809569</c:v>
                </c:pt>
                <c:pt idx="612">
                  <c:v>127.54644723643088</c:v>
                </c:pt>
                <c:pt idx="613">
                  <c:v>127.43026549432031</c:v>
                </c:pt>
                <c:pt idx="614">
                  <c:v>127.31422098127896</c:v>
                </c:pt>
                <c:pt idx="615">
                  <c:v>127.19831394692126</c:v>
                </c:pt>
                <c:pt idx="616">
                  <c:v>127.08254464095705</c:v>
                </c:pt>
                <c:pt idx="617">
                  <c:v>126.96691331318767</c:v>
                </c:pt>
                <c:pt idx="618">
                  <c:v>126.85142021350185</c:v>
                </c:pt>
                <c:pt idx="619">
                  <c:v>126.73606559187172</c:v>
                </c:pt>
                <c:pt idx="620">
                  <c:v>126.62084969834865</c:v>
                </c:pt>
                <c:pt idx="621">
                  <c:v>126.50577278305914</c:v>
                </c:pt>
                <c:pt idx="622">
                  <c:v>126.39083509620065</c:v>
                </c:pt>
                <c:pt idx="623">
                  <c:v>126.27603688803734</c:v>
                </c:pt>
                <c:pt idx="624">
                  <c:v>126.1613784088959</c:v>
                </c:pt>
                <c:pt idx="625">
                  <c:v>126.04685990916121</c:v>
                </c:pt>
                <c:pt idx="626">
                  <c:v>125.93248163927204</c:v>
                </c:pt>
                <c:pt idx="627">
                  <c:v>125.81824384971667</c:v>
                </c:pt>
                <c:pt idx="628">
                  <c:v>125.70414679102849</c:v>
                </c:pt>
                <c:pt idx="629">
                  <c:v>125.59019071378164</c:v>
                </c:pt>
                <c:pt idx="630">
                  <c:v>125.47637586858642</c:v>
                </c:pt>
                <c:pt idx="631">
                  <c:v>125.36270250608487</c:v>
                </c:pt>
                <c:pt idx="632">
                  <c:v>125.24917087694622</c:v>
                </c:pt>
                <c:pt idx="633">
                  <c:v>125.13578123186225</c:v>
                </c:pt>
                <c:pt idx="634">
                  <c:v>125.02253382154271</c:v>
                </c:pt>
                <c:pt idx="635">
                  <c:v>124.90942889671064</c:v>
                </c:pt>
                <c:pt idx="636">
                  <c:v>124.7964667080977</c:v>
                </c:pt>
                <c:pt idx="637">
                  <c:v>124.6836475064394</c:v>
                </c:pt>
                <c:pt idx="638">
                  <c:v>124.57097154247035</c:v>
                </c:pt>
                <c:pt idx="639">
                  <c:v>124.45843906691944</c:v>
                </c:pt>
                <c:pt idx="640">
                  <c:v>124.34605033050497</c:v>
                </c:pt>
                <c:pt idx="641">
                  <c:v>124.23380558392977</c:v>
                </c:pt>
                <c:pt idx="642">
                  <c:v>124.12170507787629</c:v>
                </c:pt>
                <c:pt idx="643">
                  <c:v>124.00974906300159</c:v>
                </c:pt>
                <c:pt idx="644">
                  <c:v>123.89793778993239</c:v>
                </c:pt>
                <c:pt idx="645">
                  <c:v>123.78627150925993</c:v>
                </c:pt>
                <c:pt idx="646">
                  <c:v>123.67475047153501</c:v>
                </c:pt>
                <c:pt idx="647">
                  <c:v>123.56337492726274</c:v>
                </c:pt>
                <c:pt idx="648">
                  <c:v>123.45214512689748</c:v>
                </c:pt>
                <c:pt idx="649">
                  <c:v>123.34106132083754</c:v>
                </c:pt>
                <c:pt idx="650">
                  <c:v>123.23012375942001</c:v>
                </c:pt>
                <c:pt idx="651">
                  <c:v>123.11933269291544</c:v>
                </c:pt>
                <c:pt idx="652">
                  <c:v>123.00868837152251</c:v>
                </c:pt>
                <c:pt idx="653">
                  <c:v>122.89819104536272</c:v>
                </c:pt>
                <c:pt idx="654">
                  <c:v>122.78784096447491</c:v>
                </c:pt>
                <c:pt idx="655">
                  <c:v>122.67763837880987</c:v>
                </c:pt>
                <c:pt idx="656">
                  <c:v>122.56758353822484</c:v>
                </c:pt>
                <c:pt idx="657">
                  <c:v>122.45767669247797</c:v>
                </c:pt>
                <c:pt idx="658">
                  <c:v>122.34791809122282</c:v>
                </c:pt>
                <c:pt idx="659">
                  <c:v>122.23830798400266</c:v>
                </c:pt>
                <c:pt idx="660">
                  <c:v>122.12884662024489</c:v>
                </c:pt>
                <c:pt idx="661">
                  <c:v>122.10174868788643</c:v>
                </c:pt>
                <c:pt idx="662">
                  <c:v>122.07479857180086</c:v>
                </c:pt>
                <c:pt idx="663">
                  <c:v>122.04799557590754</c:v>
                </c:pt>
                <c:pt idx="664">
                  <c:v>122.02133900624332</c:v>
                </c:pt>
                <c:pt idx="665">
                  <c:v>121.99482817096835</c:v>
                </c:pt>
                <c:pt idx="666">
                  <c:v>121.96846238037162</c:v>
                </c:pt>
                <c:pt idx="667">
                  <c:v>121.94224094687645</c:v>
                </c:pt>
                <c:pt idx="668">
                  <c:v>121.91616318504583</c:v>
                </c:pt>
                <c:pt idx="669">
                  <c:v>121.8902284115875</c:v>
                </c:pt>
                <c:pt idx="670">
                  <c:v>121.86443594535902</c:v>
                </c:pt>
                <c:pt idx="671">
                  <c:v>121.8387851073726</c:v>
                </c:pt>
                <c:pt idx="672">
                  <c:v>121.81327522079982</c:v>
                </c:pt>
                <c:pt idx="673">
                  <c:v>121.78790561097621</c:v>
                </c:pt>
                <c:pt idx="674">
                  <c:v>121.76267560540565</c:v>
                </c:pt>
                <c:pt idx="675">
                  <c:v>121.73758453376465</c:v>
                </c:pt>
                <c:pt idx="676">
                  <c:v>121.71263172790653</c:v>
                </c:pt>
                <c:pt idx="677">
                  <c:v>121.68781652186536</c:v>
                </c:pt>
                <c:pt idx="678">
                  <c:v>121.66313825185985</c:v>
                </c:pt>
                <c:pt idx="679">
                  <c:v>121.63859625629705</c:v>
                </c:pt>
                <c:pt idx="680">
                  <c:v>121.61418987577595</c:v>
                </c:pt>
                <c:pt idx="681">
                  <c:v>121.58991845309089</c:v>
                </c:pt>
                <c:pt idx="682">
                  <c:v>121.56578133323488</c:v>
                </c:pt>
                <c:pt idx="683">
                  <c:v>121.5417778634028</c:v>
                </c:pt>
                <c:pt idx="684">
                  <c:v>121.51790739299436</c:v>
                </c:pt>
                <c:pt idx="685">
                  <c:v>121.49416927361706</c:v>
                </c:pt>
                <c:pt idx="686">
                  <c:v>121.47056285908897</c:v>
                </c:pt>
                <c:pt idx="687">
                  <c:v>121.44708750544132</c:v>
                </c:pt>
                <c:pt idx="688">
                  <c:v>121.42374257092104</c:v>
                </c:pt>
                <c:pt idx="689">
                  <c:v>121.40052741599314</c:v>
                </c:pt>
                <c:pt idx="690">
                  <c:v>121.37744140334296</c:v>
                </c:pt>
                <c:pt idx="691">
                  <c:v>121.35448389787827</c:v>
                </c:pt>
                <c:pt idx="692">
                  <c:v>121.33165426673132</c:v>
                </c:pt>
                <c:pt idx="693">
                  <c:v>121.30895187926069</c:v>
                </c:pt>
                <c:pt idx="694">
                  <c:v>121.28637610705303</c:v>
                </c:pt>
                <c:pt idx="695">
                  <c:v>121.26392632392469</c:v>
                </c:pt>
                <c:pt idx="696">
                  <c:v>121.24160190592326</c:v>
                </c:pt>
                <c:pt idx="697">
                  <c:v>121.21940223132893</c:v>
                </c:pt>
                <c:pt idx="698">
                  <c:v>121.19732668065576</c:v>
                </c:pt>
                <c:pt idx="699">
                  <c:v>121.17537463665285</c:v>
                </c:pt>
                <c:pt idx="700">
                  <c:v>121.15354548430535</c:v>
                </c:pt>
                <c:pt idx="701">
                  <c:v>121.13183861083542</c:v>
                </c:pt>
                <c:pt idx="702">
                  <c:v>121.11025340570293</c:v>
                </c:pt>
                <c:pt idx="703">
                  <c:v>121.08878926060632</c:v>
                </c:pt>
                <c:pt idx="704">
                  <c:v>121.067445569483</c:v>
                </c:pt>
                <c:pt idx="705">
                  <c:v>121.04622172850993</c:v>
                </c:pt>
                <c:pt idx="706">
                  <c:v>121.02511713610393</c:v>
                </c:pt>
                <c:pt idx="707">
                  <c:v>121.00413119292193</c:v>
                </c:pt>
                <c:pt idx="708">
                  <c:v>120.98326330186111</c:v>
                </c:pt>
                <c:pt idx="709">
                  <c:v>120.96251286805894</c:v>
                </c:pt>
                <c:pt idx="710">
                  <c:v>120.94187929889307</c:v>
                </c:pt>
                <c:pt idx="711">
                  <c:v>120.92136200398119</c:v>
                </c:pt>
                <c:pt idx="712">
                  <c:v>120.9009603951807</c:v>
                </c:pt>
                <c:pt idx="713">
                  <c:v>120.88067388658837</c:v>
                </c:pt>
                <c:pt idx="714">
                  <c:v>120.86050189453979</c:v>
                </c:pt>
                <c:pt idx="715">
                  <c:v>120.84044383760885</c:v>
                </c:pt>
                <c:pt idx="716">
                  <c:v>120.82049913660695</c:v>
                </c:pt>
                <c:pt idx="717">
                  <c:v>120.80066721458233</c:v>
                </c:pt>
                <c:pt idx="718">
                  <c:v>120.78094749681908</c:v>
                </c:pt>
                <c:pt idx="719">
                  <c:v>120.76133941083619</c:v>
                </c:pt>
                <c:pt idx="720">
                  <c:v>120.74184238638647</c:v>
                </c:pt>
                <c:pt idx="721">
                  <c:v>120.78112118192311</c:v>
                </c:pt>
                <c:pt idx="722">
                  <c:v>120.82006616964809</c:v>
                </c:pt>
                <c:pt idx="723">
                  <c:v>120.85868055197285</c:v>
                </c:pt>
                <c:pt idx="724">
                  <c:v>120.89696749421545</c:v>
                </c:pt>
                <c:pt idx="725">
                  <c:v>120.93493012514361</c:v>
                </c:pt>
                <c:pt idx="726">
                  <c:v>120.97257153750805</c:v>
                </c:pt>
                <c:pt idx="727">
                  <c:v>121.00989478856575</c:v>
                </c:pt>
                <c:pt idx="728">
                  <c:v>121.04690290059379</c:v>
                </c:pt>
                <c:pt idx="729">
                  <c:v>121.08359886139378</c:v>
                </c:pt>
                <c:pt idx="730">
                  <c:v>121.11998562478706</c:v>
                </c:pt>
                <c:pt idx="731">
                  <c:v>121.15606611110108</c:v>
                </c:pt>
                <c:pt idx="732">
                  <c:v>121.19184320764687</c:v>
                </c:pt>
                <c:pt idx="733">
                  <c:v>121.22731976918804</c:v>
                </c:pt>
                <c:pt idx="734">
                  <c:v>121.26249861840141</c:v>
                </c:pt>
                <c:pt idx="735">
                  <c:v>121.29738254632932</c:v>
                </c:pt>
                <c:pt idx="736">
                  <c:v>121.33197431282404</c:v>
                </c:pt>
                <c:pt idx="737">
                  <c:v>121.36627664698433</c:v>
                </c:pt>
                <c:pt idx="738">
                  <c:v>121.40029224758422</c:v>
                </c:pt>
                <c:pt idx="739">
                  <c:v>121.43402378349435</c:v>
                </c:pt>
                <c:pt idx="740">
                  <c:v>121.467473894096</c:v>
                </c:pt>
                <c:pt idx="741">
                  <c:v>121.50064518968779</c:v>
                </c:pt>
                <c:pt idx="742">
                  <c:v>121.53354025188546</c:v>
                </c:pt>
                <c:pt idx="743">
                  <c:v>121.56616163401469</c:v>
                </c:pt>
                <c:pt idx="744">
                  <c:v>121.59851186149722</c:v>
                </c:pt>
                <c:pt idx="745">
                  <c:v>121.63059343223026</c:v>
                </c:pt>
                <c:pt idx="746">
                  <c:v>121.66240881695954</c:v>
                </c:pt>
                <c:pt idx="747">
                  <c:v>121.69396045964598</c:v>
                </c:pt>
                <c:pt idx="748">
                  <c:v>121.72525077782613</c:v>
                </c:pt>
                <c:pt idx="749">
                  <c:v>121.75628216296657</c:v>
                </c:pt>
                <c:pt idx="750">
                  <c:v>121.78705698081231</c:v>
                </c:pt>
                <c:pt idx="751">
                  <c:v>121.81757757172942</c:v>
                </c:pt>
                <c:pt idx="752">
                  <c:v>121.84784625104189</c:v>
                </c:pt>
                <c:pt idx="753">
                  <c:v>121.87786530936296</c:v>
                </c:pt>
                <c:pt idx="754">
                  <c:v>121.90763701292089</c:v>
                </c:pt>
                <c:pt idx="755">
                  <c:v>121.93716360387938</c:v>
                </c:pt>
                <c:pt idx="756">
                  <c:v>121.96644730065282</c:v>
                </c:pt>
                <c:pt idx="757">
                  <c:v>121.99549029821618</c:v>
                </c:pt>
                <c:pt idx="758">
                  <c:v>122.02429476841012</c:v>
                </c:pt>
                <c:pt idx="759">
                  <c:v>122.05286286024082</c:v>
                </c:pt>
                <c:pt idx="760">
                  <c:v>122.08119670017527</c:v>
                </c:pt>
                <c:pt idx="761">
                  <c:v>122.10929839243155</c:v>
                </c:pt>
                <c:pt idx="762">
                  <c:v>122.13717001926462</c:v>
                </c:pt>
                <c:pt idx="763">
                  <c:v>122.16481364124739</c:v>
                </c:pt>
                <c:pt idx="764">
                  <c:v>122.19223129754745</c:v>
                </c:pt>
                <c:pt idx="765">
                  <c:v>122.21942500619926</c:v>
                </c:pt>
                <c:pt idx="766">
                  <c:v>122.24639676437208</c:v>
                </c:pt>
                <c:pt idx="767">
                  <c:v>122.27314854863374</c:v>
                </c:pt>
                <c:pt idx="768">
                  <c:v>122.29968231521015</c:v>
                </c:pt>
                <c:pt idx="769">
                  <c:v>122.3260000002408</c:v>
                </c:pt>
                <c:pt idx="770">
                  <c:v>122.35210352003024</c:v>
                </c:pt>
                <c:pt idx="771">
                  <c:v>122.37799477129569</c:v>
                </c:pt>
                <c:pt idx="772">
                  <c:v>122.40367563141076</c:v>
                </c:pt>
                <c:pt idx="773">
                  <c:v>122.42914795864543</c:v>
                </c:pt>
                <c:pt idx="774">
                  <c:v>122.4544135924023</c:v>
                </c:pt>
                <c:pt idx="775">
                  <c:v>122.47947435344925</c:v>
                </c:pt>
                <c:pt idx="776">
                  <c:v>122.50433204414851</c:v>
                </c:pt>
                <c:pt idx="777">
                  <c:v>122.52898844868227</c:v>
                </c:pt>
                <c:pt idx="778">
                  <c:v>122.55344533327479</c:v>
                </c:pt>
                <c:pt idx="779">
                  <c:v>122.57770444641127</c:v>
                </c:pt>
                <c:pt idx="780">
                  <c:v>122.60176751905328</c:v>
                </c:pt>
                <c:pt idx="781">
                  <c:v>122.67916490807244</c:v>
                </c:pt>
                <c:pt idx="782">
                  <c:v>122.75573007342504</c:v>
                </c:pt>
                <c:pt idx="783">
                  <c:v>122.83147370586411</c:v>
                </c:pt>
                <c:pt idx="784">
                  <c:v>122.90640631991269</c:v>
                </c:pt>
                <c:pt idx="785">
                  <c:v>122.98053825767104</c:v>
                </c:pt>
                <c:pt idx="786">
                  <c:v>123.05387969251939</c:v>
                </c:pt>
                <c:pt idx="787">
                  <c:v>123.12644063271975</c:v>
                </c:pt>
                <c:pt idx="788">
                  <c:v>123.19823092492014</c:v>
                </c:pt>
                <c:pt idx="789">
                  <c:v>123.2692602575644</c:v>
                </c:pt>
                <c:pt idx="790">
                  <c:v>123.33953816421075</c:v>
                </c:pt>
                <c:pt idx="791">
                  <c:v>123.40907402676197</c:v>
                </c:pt>
                <c:pt idx="792">
                  <c:v>123.47787707861016</c:v>
                </c:pt>
                <c:pt idx="793">
                  <c:v>123.54595640769871</c:v>
                </c:pt>
                <c:pt idx="794">
                  <c:v>123.61332095950425</c:v>
                </c:pt>
                <c:pt idx="795">
                  <c:v>123.67997953994104</c:v>
                </c:pt>
                <c:pt idx="796">
                  <c:v>123.74594081819026</c:v>
                </c:pt>
                <c:pt idx="797">
                  <c:v>123.81121332945659</c:v>
                </c:pt>
                <c:pt idx="798">
                  <c:v>123.87580547765434</c:v>
                </c:pt>
                <c:pt idx="799">
                  <c:v>123.93972553802529</c:v>
                </c:pt>
                <c:pt idx="800">
                  <c:v>124.00298165969039</c:v>
                </c:pt>
                <c:pt idx="801">
                  <c:v>124.06558186813736</c:v>
                </c:pt>
                <c:pt idx="802">
                  <c:v>124.12753406764602</c:v>
                </c:pt>
                <c:pt idx="803">
                  <c:v>124.18884604365353</c:v>
                </c:pt>
                <c:pt idx="804">
                  <c:v>124.24952546506094</c:v>
                </c:pt>
                <c:pt idx="805">
                  <c:v>124.30957988648323</c:v>
                </c:pt>
                <c:pt idx="806">
                  <c:v>124.36901675044426</c:v>
                </c:pt>
                <c:pt idx="807">
                  <c:v>124.42784338951834</c:v>
                </c:pt>
                <c:pt idx="808">
                  <c:v>124.48606702842009</c:v>
                </c:pt>
                <c:pt idx="809">
                  <c:v>124.54369478604389</c:v>
                </c:pt>
                <c:pt idx="810">
                  <c:v>124.60073367745464</c:v>
                </c:pt>
                <c:pt idx="811">
                  <c:v>124.65719061583118</c:v>
                </c:pt>
                <c:pt idx="812">
                  <c:v>124.71307241436355</c:v>
                </c:pt>
                <c:pt idx="813">
                  <c:v>124.76838578810569</c:v>
                </c:pt>
                <c:pt idx="814">
                  <c:v>124.8231373557847</c:v>
                </c:pt>
                <c:pt idx="815">
                  <c:v>124.87733364156792</c:v>
                </c:pt>
                <c:pt idx="816">
                  <c:v>124.9309810767891</c:v>
                </c:pt>
                <c:pt idx="817">
                  <c:v>124.98408600163465</c:v>
                </c:pt>
                <c:pt idx="818">
                  <c:v>125.03665466679132</c:v>
                </c:pt>
                <c:pt idx="819">
                  <c:v>125.08869323505616</c:v>
                </c:pt>
                <c:pt idx="820">
                  <c:v>125.14020778290993</c:v>
                </c:pt>
                <c:pt idx="821">
                  <c:v>125.191204302055</c:v>
                </c:pt>
                <c:pt idx="822">
                  <c:v>125.24168870091863</c:v>
                </c:pt>
                <c:pt idx="823">
                  <c:v>125.29166680612261</c:v>
                </c:pt>
                <c:pt idx="824">
                  <c:v>125.34114436392017</c:v>
                </c:pt>
                <c:pt idx="825">
                  <c:v>125.39012704160108</c:v>
                </c:pt>
                <c:pt idx="826">
                  <c:v>125.43862042886579</c:v>
                </c:pt>
                <c:pt idx="827">
                  <c:v>125.4866300391694</c:v>
                </c:pt>
                <c:pt idx="828">
                  <c:v>125.53416131103626</c:v>
                </c:pt>
                <c:pt idx="829">
                  <c:v>125.58121960934606</c:v>
                </c:pt>
                <c:pt idx="830">
                  <c:v>125.62781022659216</c:v>
                </c:pt>
                <c:pt idx="831">
                  <c:v>125.67393838411267</c:v>
                </c:pt>
                <c:pt idx="832">
                  <c:v>125.7196092332954</c:v>
                </c:pt>
                <c:pt idx="833">
                  <c:v>125.76482785675694</c:v>
                </c:pt>
                <c:pt idx="834">
                  <c:v>125.80959926949686</c:v>
                </c:pt>
                <c:pt idx="835">
                  <c:v>125.85392842002744</c:v>
                </c:pt>
                <c:pt idx="836">
                  <c:v>125.89782019147982</c:v>
                </c:pt>
                <c:pt idx="837">
                  <c:v>125.94127940268679</c:v>
                </c:pt>
                <c:pt idx="838">
                  <c:v>125.98431080924324</c:v>
                </c:pt>
                <c:pt idx="839">
                  <c:v>126.02691910454458</c:v>
                </c:pt>
                <c:pt idx="840">
                  <c:v>126.06910892080367</c:v>
                </c:pt>
                <c:pt idx="841">
                  <c:v>126.14807089111157</c:v>
                </c:pt>
                <c:pt idx="842">
                  <c:v>126.22609829887217</c:v>
                </c:pt>
                <c:pt idx="843">
                  <c:v>126.30320410716909</c:v>
                </c:pt>
                <c:pt idx="844">
                  <c:v>126.37940105281037</c:v>
                </c:pt>
                <c:pt idx="845">
                  <c:v>126.45470165145028</c:v>
                </c:pt>
                <c:pt idx="846">
                  <c:v>126.52911820256433</c:v>
                </c:pt>
                <c:pt idx="847">
                  <c:v>126.60266279428245</c:v>
                </c:pt>
                <c:pt idx="848">
                  <c:v>126.67534730808536</c:v>
                </c:pt>
                <c:pt idx="849">
                  <c:v>126.74718342336882</c:v>
                </c:pt>
                <c:pt idx="850">
                  <c:v>126.81818262188021</c:v>
                </c:pt>
                <c:pt idx="851">
                  <c:v>126.88835619203189</c:v>
                </c:pt>
                <c:pt idx="852">
                  <c:v>126.95771523309539</c:v>
                </c:pt>
                <c:pt idx="853">
                  <c:v>127.02627065928047</c:v>
                </c:pt>
                <c:pt idx="854">
                  <c:v>127.09403320370296</c:v>
                </c:pt>
                <c:pt idx="855">
                  <c:v>127.16101342224491</c:v>
                </c:pt>
                <c:pt idx="856">
                  <c:v>127.22722169731075</c:v>
                </c:pt>
                <c:pt idx="857">
                  <c:v>127.29266824148286</c:v>
                </c:pt>
                <c:pt idx="858">
                  <c:v>127.3573631010796</c:v>
                </c:pt>
                <c:pt idx="859">
                  <c:v>127.42131615961934</c:v>
                </c:pt>
                <c:pt idx="860">
                  <c:v>127.48453714119319</c:v>
                </c:pt>
                <c:pt idx="861">
                  <c:v>127.5470356137495</c:v>
                </c:pt>
                <c:pt idx="862">
                  <c:v>127.60882099229289</c:v>
                </c:pt>
                <c:pt idx="863">
                  <c:v>127.66990254200057</c:v>
                </c:pt>
                <c:pt idx="864">
                  <c:v>127.73028938125847</c:v>
                </c:pt>
                <c:pt idx="865">
                  <c:v>127.78999048461978</c:v>
                </c:pt>
                <c:pt idx="866">
                  <c:v>127.84901468568818</c:v>
                </c:pt>
                <c:pt idx="867">
                  <c:v>127.90737067992829</c:v>
                </c:pt>
                <c:pt idx="868">
                  <c:v>127.96506702740541</c:v>
                </c:pt>
                <c:pt idx="869">
                  <c:v>128.02211215545665</c:v>
                </c:pt>
                <c:pt idx="870">
                  <c:v>128.0785143612959</c:v>
                </c:pt>
                <c:pt idx="871">
                  <c:v>128.13428181455413</c:v>
                </c:pt>
                <c:pt idx="872">
                  <c:v>128.18942255975736</c:v>
                </c:pt>
                <c:pt idx="873">
                  <c:v>128.24394451874406</c:v>
                </c:pt>
                <c:pt idx="874">
                  <c:v>128.29785549302369</c:v>
                </c:pt>
                <c:pt idx="875">
                  <c:v>128.35116316607818</c:v>
                </c:pt>
                <c:pt idx="876">
                  <c:v>128.40387510560808</c:v>
                </c:pt>
                <c:pt idx="877">
                  <c:v>128.45599876572487</c:v>
                </c:pt>
                <c:pt idx="878">
                  <c:v>128.50754148909124</c:v>
                </c:pt>
                <c:pt idx="879">
                  <c:v>128.55851050901049</c:v>
                </c:pt>
                <c:pt idx="880">
                  <c:v>128.60891295146692</c:v>
                </c:pt>
                <c:pt idx="881">
                  <c:v>128.65875583711824</c:v>
                </c:pt>
                <c:pt idx="882">
                  <c:v>128.70804608324161</c:v>
                </c:pt>
                <c:pt idx="883">
                  <c:v>128.75679050563463</c:v>
                </c:pt>
                <c:pt idx="884">
                  <c:v>128.80499582047227</c:v>
                </c:pt>
                <c:pt idx="885">
                  <c:v>128.85266864612146</c:v>
                </c:pt>
                <c:pt idx="886">
                  <c:v>128.89981550491402</c:v>
                </c:pt>
                <c:pt idx="887">
                  <c:v>128.9464428248794</c:v>
                </c:pt>
                <c:pt idx="888">
                  <c:v>128.99255694143829</c:v>
                </c:pt>
                <c:pt idx="889">
                  <c:v>129.03816409905809</c:v>
                </c:pt>
                <c:pt idx="890">
                  <c:v>129.08327045287135</c:v>
                </c:pt>
                <c:pt idx="891">
                  <c:v>129.12788207025818</c:v>
                </c:pt>
                <c:pt idx="892">
                  <c:v>129.17200493239363</c:v>
                </c:pt>
                <c:pt idx="893">
                  <c:v>129.21564493576091</c:v>
                </c:pt>
                <c:pt idx="894">
                  <c:v>129.25880789363143</c:v>
                </c:pt>
                <c:pt idx="895">
                  <c:v>129.30149953751254</c:v>
                </c:pt>
                <c:pt idx="896">
                  <c:v>129.34372551856387</c:v>
                </c:pt>
                <c:pt idx="897">
                  <c:v>129.38549140898294</c:v>
                </c:pt>
                <c:pt idx="898">
                  <c:v>129.42680270336106</c:v>
                </c:pt>
                <c:pt idx="899">
                  <c:v>129.46766482001007</c:v>
                </c:pt>
                <c:pt idx="900">
                  <c:v>129.50808310226105</c:v>
                </c:pt>
                <c:pt idx="901">
                  <c:v>129.55415581633312</c:v>
                </c:pt>
                <c:pt idx="902">
                  <c:v>129.59971193501153</c:v>
                </c:pt>
                <c:pt idx="903">
                  <c:v>129.64475783867479</c:v>
                </c:pt>
                <c:pt idx="904">
                  <c:v>129.68929981548806</c:v>
                </c:pt>
                <c:pt idx="905">
                  <c:v>129.73334406304656</c:v>
                </c:pt>
                <c:pt idx="906">
                  <c:v>129.77689668998258</c:v>
                </c:pt>
                <c:pt idx="907">
                  <c:v>129.81996371753678</c:v>
                </c:pt>
                <c:pt idx="908">
                  <c:v>129.86255108109495</c:v>
                </c:pt>
                <c:pt idx="909">
                  <c:v>129.90466463169099</c:v>
                </c:pt>
                <c:pt idx="910">
                  <c:v>129.94631013747716</c:v>
                </c:pt>
                <c:pt idx="911">
                  <c:v>129.98749328516243</c:v>
                </c:pt>
                <c:pt idx="912">
                  <c:v>130.02821968141961</c:v>
                </c:pt>
                <c:pt idx="913">
                  <c:v>130.06849485426238</c:v>
                </c:pt>
                <c:pt idx="914">
                  <c:v>130.10832425439273</c:v>
                </c:pt>
                <c:pt idx="915">
                  <c:v>130.14771325651981</c:v>
                </c:pt>
                <c:pt idx="916">
                  <c:v>130.18666716065073</c:v>
                </c:pt>
                <c:pt idx="917">
                  <c:v>130.22519119335408</c:v>
                </c:pt>
                <c:pt idx="918">
                  <c:v>130.26329050899713</c:v>
                </c:pt>
                <c:pt idx="919">
                  <c:v>130.30097019095686</c:v>
                </c:pt>
                <c:pt idx="920">
                  <c:v>130.3382352528061</c:v>
                </c:pt>
                <c:pt idx="921">
                  <c:v>130.37509063947485</c:v>
                </c:pt>
                <c:pt idx="922">
                  <c:v>130.41154122838788</c:v>
                </c:pt>
                <c:pt idx="923">
                  <c:v>130.44759183057877</c:v>
                </c:pt>
                <c:pt idx="924">
                  <c:v>130.4832471917814</c:v>
                </c:pt>
                <c:pt idx="925">
                  <c:v>130.51851199349909</c:v>
                </c:pt>
                <c:pt idx="926">
                  <c:v>130.55339085405214</c:v>
                </c:pt>
                <c:pt idx="927">
                  <c:v>130.58788832960434</c:v>
                </c:pt>
                <c:pt idx="928">
                  <c:v>130.62200891516881</c:v>
                </c:pt>
                <c:pt idx="929">
                  <c:v>130.65575704559367</c:v>
                </c:pt>
                <c:pt idx="930">
                  <c:v>130.68913709652838</c:v>
                </c:pt>
                <c:pt idx="931">
                  <c:v>130.7221533853706</c:v>
                </c:pt>
                <c:pt idx="932">
                  <c:v>130.75481017219468</c:v>
                </c:pt>
                <c:pt idx="933">
                  <c:v>130.78711166066176</c:v>
                </c:pt>
                <c:pt idx="934">
                  <c:v>130.81906199891219</c:v>
                </c:pt>
                <c:pt idx="935">
                  <c:v>130.85066528044044</c:v>
                </c:pt>
                <c:pt idx="936">
                  <c:v>130.8819255449533</c:v>
                </c:pt>
                <c:pt idx="937">
                  <c:v>130.91284677921129</c:v>
                </c:pt>
                <c:pt idx="938">
                  <c:v>130.94343291785404</c:v>
                </c:pt>
                <c:pt idx="939">
                  <c:v>130.97368784420988</c:v>
                </c:pt>
                <c:pt idx="940">
                  <c:v>131.00361539108994</c:v>
                </c:pt>
                <c:pt idx="941">
                  <c:v>131.03321934156733</c:v>
                </c:pt>
                <c:pt idx="942">
                  <c:v>131.06250342974141</c:v>
                </c:pt>
                <c:pt idx="943">
                  <c:v>131.09147134148787</c:v>
                </c:pt>
                <c:pt idx="944">
                  <c:v>131.12012671519466</c:v>
                </c:pt>
                <c:pt idx="945">
                  <c:v>131.14847314248422</c:v>
                </c:pt>
                <c:pt idx="946">
                  <c:v>131.1765141689223</c:v>
                </c:pt>
                <c:pt idx="947">
                  <c:v>131.20425329471368</c:v>
                </c:pt>
                <c:pt idx="948">
                  <c:v>131.23169397538507</c:v>
                </c:pt>
                <c:pt idx="949">
                  <c:v>131.25883962245538</c:v>
                </c:pt>
                <c:pt idx="950">
                  <c:v>131.28569360409395</c:v>
                </c:pt>
                <c:pt idx="951">
                  <c:v>131.3122592457666</c:v>
                </c:pt>
                <c:pt idx="952">
                  <c:v>131.33853983087008</c:v>
                </c:pt>
                <c:pt idx="953">
                  <c:v>131.36453860135495</c:v>
                </c:pt>
                <c:pt idx="954">
                  <c:v>131.3902587583375</c:v>
                </c:pt>
                <c:pt idx="955">
                  <c:v>131.41570346270032</c:v>
                </c:pt>
                <c:pt idx="956">
                  <c:v>131.44087583568259</c:v>
                </c:pt>
                <c:pt idx="957">
                  <c:v>131.4657789594595</c:v>
                </c:pt>
                <c:pt idx="958">
                  <c:v>131.49041587771163</c:v>
                </c:pt>
                <c:pt idx="959">
                  <c:v>131.51478959618424</c:v>
                </c:pt>
                <c:pt idx="960">
                  <c:v>131.5389030832367</c:v>
                </c:pt>
                <c:pt idx="961">
                  <c:v>131.51458725907867</c:v>
                </c:pt>
                <c:pt idx="962">
                  <c:v>131.49045305661494</c:v>
                </c:pt>
                <c:pt idx="963">
                  <c:v>131.46649922643863</c:v>
                </c:pt>
                <c:pt idx="964">
                  <c:v>131.44272452617204</c:v>
                </c:pt>
                <c:pt idx="965">
                  <c:v>131.41912772044995</c:v>
                </c:pt>
                <c:pt idx="966">
                  <c:v>131.39570758090241</c:v>
                </c:pt>
                <c:pt idx="967">
                  <c:v>131.3724628861375</c:v>
                </c:pt>
                <c:pt idx="968">
                  <c:v>131.34939242172345</c:v>
                </c:pt>
                <c:pt idx="969">
                  <c:v>131.32649498017076</c:v>
                </c:pt>
                <c:pt idx="970">
                  <c:v>131.30376936091383</c:v>
                </c:pt>
                <c:pt idx="971">
                  <c:v>131.28121437029233</c:v>
                </c:pt>
                <c:pt idx="972">
                  <c:v>131.25882882153238</c:v>
                </c:pt>
                <c:pt idx="973">
                  <c:v>131.23661153472736</c:v>
                </c:pt>
                <c:pt idx="974">
                  <c:v>131.21456133681852</c:v>
                </c:pt>
                <c:pt idx="975">
                  <c:v>131.19267706157521</c:v>
                </c:pt>
                <c:pt idx="976">
                  <c:v>131.17095754957501</c:v>
                </c:pt>
                <c:pt idx="977">
                  <c:v>131.14940164818344</c:v>
                </c:pt>
                <c:pt idx="978">
                  <c:v>131.12800821153357</c:v>
                </c:pt>
                <c:pt idx="979">
                  <c:v>131.1067761005053</c:v>
                </c:pt>
                <c:pt idx="980">
                  <c:v>131.08570418270446</c:v>
                </c:pt>
                <c:pt idx="981">
                  <c:v>131.06479133244159</c:v>
                </c:pt>
                <c:pt idx="982">
                  <c:v>131.04403643071055</c:v>
                </c:pt>
                <c:pt idx="983">
                  <c:v>131.02343836516701</c:v>
                </c:pt>
                <c:pt idx="984">
                  <c:v>131.00299603010654</c:v>
                </c:pt>
                <c:pt idx="985">
                  <c:v>130.98270832644261</c:v>
                </c:pt>
                <c:pt idx="986">
                  <c:v>130.9625741616843</c:v>
                </c:pt>
                <c:pt idx="987">
                  <c:v>130.942592449914</c:v>
                </c:pt>
                <c:pt idx="988">
                  <c:v>130.92276211176465</c:v>
                </c:pt>
                <c:pt idx="989">
                  <c:v>130.90308207439699</c:v>
                </c:pt>
                <c:pt idx="990">
                  <c:v>130.88355127147659</c:v>
                </c:pt>
                <c:pt idx="991">
                  <c:v>130.86416864315061</c:v>
                </c:pt>
                <c:pt idx="992">
                  <c:v>130.84493313602451</c:v>
                </c:pt>
                <c:pt idx="993">
                  <c:v>130.8258437031385</c:v>
                </c:pt>
                <c:pt idx="994">
                  <c:v>130.80689930394396</c:v>
                </c:pt>
                <c:pt idx="995">
                  <c:v>130.78809890427945</c:v>
                </c:pt>
                <c:pt idx="996">
                  <c:v>130.76944147634686</c:v>
                </c:pt>
                <c:pt idx="997">
                  <c:v>130.75092599868719</c:v>
                </c:pt>
                <c:pt idx="998">
                  <c:v>130.73255145615636</c:v>
                </c:pt>
                <c:pt idx="999">
                  <c:v>130.71431683990068</c:v>
                </c:pt>
                <c:pt idx="1000">
                  <c:v>130.69622114733241</c:v>
                </c:pt>
                <c:pt idx="1001">
                  <c:v>130.678263382105</c:v>
                </c:pt>
                <c:pt idx="1002">
                  <c:v>130.66044255408832</c:v>
                </c:pt>
                <c:pt idx="1003">
                  <c:v>130.6427576793437</c:v>
                </c:pt>
                <c:pt idx="1004">
                  <c:v>130.62520778009895</c:v>
                </c:pt>
                <c:pt idx="1005">
                  <c:v>130.60779188472313</c:v>
                </c:pt>
                <c:pt idx="1006">
                  <c:v>130.5905090277013</c:v>
                </c:pt>
                <c:pt idx="1007">
                  <c:v>130.57335824960921</c:v>
                </c:pt>
                <c:pt idx="1008">
                  <c:v>130.55633859708772</c:v>
                </c:pt>
                <c:pt idx="1009">
                  <c:v>130.53944912281733</c:v>
                </c:pt>
                <c:pt idx="1010">
                  <c:v>130.5226888854925</c:v>
                </c:pt>
                <c:pt idx="1011">
                  <c:v>130.50605694979583</c:v>
                </c:pt>
                <c:pt idx="1012">
                  <c:v>130.48955238637237</c:v>
                </c:pt>
                <c:pt idx="1013">
                  <c:v>130.47317427180354</c:v>
                </c:pt>
                <c:pt idx="1014">
                  <c:v>130.45692168858128</c:v>
                </c:pt>
                <c:pt idx="1015">
                  <c:v>130.44079372508187</c:v>
                </c:pt>
                <c:pt idx="1016">
                  <c:v>130.42478947553997</c:v>
                </c:pt>
                <c:pt idx="1017">
                  <c:v>130.4089080400222</c:v>
                </c:pt>
                <c:pt idx="1018">
                  <c:v>130.39314852440106</c:v>
                </c:pt>
                <c:pt idx="1019">
                  <c:v>130.37751004032856</c:v>
                </c:pt>
                <c:pt idx="1020">
                  <c:v>130.36199170520982</c:v>
                </c:pt>
                <c:pt idx="1021">
                  <c:v>130.2714909483274</c:v>
                </c:pt>
                <c:pt idx="1022">
                  <c:v>130.18125552355431</c:v>
                </c:pt>
                <c:pt idx="1023">
                  <c:v>130.09128524931438</c:v>
                </c:pt>
                <c:pt idx="1024">
                  <c:v>130.00157994131786</c:v>
                </c:pt>
                <c:pt idx="1025">
                  <c:v>129.91213941256322</c:v>
                </c:pt>
                <c:pt idx="1026">
                  <c:v>129.82296347333926</c:v>
                </c:pt>
                <c:pt idx="1027">
                  <c:v>129.73405193122713</c:v>
                </c:pt>
                <c:pt idx="1028">
                  <c:v>129.6454045911027</c:v>
                </c:pt>
                <c:pt idx="1029">
                  <c:v>129.55702125513886</c:v>
                </c:pt>
                <c:pt idx="1030">
                  <c:v>129.46890172280817</c:v>
                </c:pt>
                <c:pt idx="1031">
                  <c:v>129.38104579088548</c:v>
                </c:pt>
                <c:pt idx="1032">
                  <c:v>129.29345325345079</c:v>
                </c:pt>
                <c:pt idx="1033">
                  <c:v>129.20612390189214</c:v>
                </c:pt>
                <c:pt idx="1034">
                  <c:v>129.11905752490873</c:v>
                </c:pt>
                <c:pt idx="1035">
                  <c:v>129.03225390851418</c:v>
                </c:pt>
                <c:pt idx="1036">
                  <c:v>128.94571283603986</c:v>
                </c:pt>
                <c:pt idx="1037">
                  <c:v>128.85943408813839</c:v>
                </c:pt>
                <c:pt idx="1038">
                  <c:v>128.77341744278726</c:v>
                </c:pt>
                <c:pt idx="1039">
                  <c:v>128.68766267529267</c:v>
                </c:pt>
                <c:pt idx="1040">
                  <c:v>128.60216955829335</c:v>
                </c:pt>
                <c:pt idx="1041">
                  <c:v>128.51693786176466</c:v>
                </c:pt>
                <c:pt idx="1042">
                  <c:v>128.43196735302274</c:v>
                </c:pt>
                <c:pt idx="1043">
                  <c:v>128.34725779672888</c:v>
                </c:pt>
                <c:pt idx="1044">
                  <c:v>128.2628089548939</c:v>
                </c:pt>
                <c:pt idx="1045">
                  <c:v>128.17862058688283</c:v>
                </c:pt>
                <c:pt idx="1046">
                  <c:v>128.09469244941951</c:v>
                </c:pt>
                <c:pt idx="1047">
                  <c:v>128.01102429659159</c:v>
                </c:pt>
                <c:pt idx="1048">
                  <c:v>127.92761587985542</c:v>
                </c:pt>
                <c:pt idx="1049">
                  <c:v>127.84446694804126</c:v>
                </c:pt>
                <c:pt idx="1050">
                  <c:v>127.76157724735846</c:v>
                </c:pt>
                <c:pt idx="1051">
                  <c:v>127.67894652140096</c:v>
                </c:pt>
                <c:pt idx="1052">
                  <c:v>127.59657451115274</c:v>
                </c:pt>
                <c:pt idx="1053">
                  <c:v>127.51446095499357</c:v>
                </c:pt>
                <c:pt idx="1054">
                  <c:v>127.43260558870475</c:v>
                </c:pt>
                <c:pt idx="1055">
                  <c:v>127.35100814547506</c:v>
                </c:pt>
                <c:pt idx="1056">
                  <c:v>127.2696683559069</c:v>
                </c:pt>
                <c:pt idx="1057">
                  <c:v>127.18858594802241</c:v>
                </c:pt>
                <c:pt idx="1058">
                  <c:v>127.10776064726984</c:v>
                </c:pt>
                <c:pt idx="1059">
                  <c:v>127.02719217653005</c:v>
                </c:pt>
                <c:pt idx="1060">
                  <c:v>126.94688025612307</c:v>
                </c:pt>
                <c:pt idx="1061">
                  <c:v>126.86682460381485</c:v>
                </c:pt>
                <c:pt idx="1062">
                  <c:v>126.78702493482415</c:v>
                </c:pt>
                <c:pt idx="1063">
                  <c:v>126.70748096182952</c:v>
                </c:pt>
                <c:pt idx="1064">
                  <c:v>126.62819239497644</c:v>
                </c:pt>
                <c:pt idx="1065">
                  <c:v>126.54915894188456</c:v>
                </c:pt>
                <c:pt idx="1066">
                  <c:v>126.47038030765511</c:v>
                </c:pt>
                <c:pt idx="1067">
                  <c:v>126.3918561948784</c:v>
                </c:pt>
                <c:pt idx="1068">
                  <c:v>126.3135863036415</c:v>
                </c:pt>
                <c:pt idx="1069">
                  <c:v>126.23557033153598</c:v>
                </c:pt>
                <c:pt idx="1070">
                  <c:v>126.15780797366584</c:v>
                </c:pt>
                <c:pt idx="1071">
                  <c:v>126.08029892265552</c:v>
                </c:pt>
                <c:pt idx="1072">
                  <c:v>126.00304286865808</c:v>
                </c:pt>
                <c:pt idx="1073">
                  <c:v>125.92603949936348</c:v>
                </c:pt>
                <c:pt idx="1074">
                  <c:v>125.84928850000698</c:v>
                </c:pt>
                <c:pt idx="1075">
                  <c:v>125.77278955337768</c:v>
                </c:pt>
                <c:pt idx="1076">
                  <c:v>125.69654233982718</c:v>
                </c:pt>
                <c:pt idx="1077">
                  <c:v>125.62054653727837</c:v>
                </c:pt>
                <c:pt idx="1078">
                  <c:v>125.54480182123436</c:v>
                </c:pt>
                <c:pt idx="1079">
                  <c:v>125.46930786478742</c:v>
                </c:pt>
                <c:pt idx="1080">
                  <c:v>125.39406433862827</c:v>
                </c:pt>
                <c:pt idx="1081">
                  <c:v>125.29592450244515</c:v>
                </c:pt>
                <c:pt idx="1082">
                  <c:v>125.19798901235556</c:v>
                </c:pt>
                <c:pt idx="1083">
                  <c:v>125.10025797458516</c:v>
                </c:pt>
                <c:pt idx="1084">
                  <c:v>125.0027314938836</c:v>
                </c:pt>
                <c:pt idx="1085">
                  <c:v>124.9054096735171</c:v>
                </c:pt>
                <c:pt idx="1086">
                  <c:v>124.80829261526097</c:v>
                </c:pt>
                <c:pt idx="1087">
                  <c:v>124.71138041939219</c:v>
                </c:pt>
                <c:pt idx="1088">
                  <c:v>124.61467318468205</c:v>
                </c:pt>
                <c:pt idx="1089">
                  <c:v>124.51817100838878</c:v>
                </c:pt>
                <c:pt idx="1090">
                  <c:v>124.42187398625018</c:v>
                </c:pt>
                <c:pt idx="1091">
                  <c:v>124.32578221247635</c:v>
                </c:pt>
                <c:pt idx="1092">
                  <c:v>124.22989577974242</c:v>
                </c:pt>
                <c:pt idx="1093">
                  <c:v>124.13421477918128</c:v>
                </c:pt>
                <c:pt idx="1094">
                  <c:v>124.03873930037636</c:v>
                </c:pt>
                <c:pt idx="1095">
                  <c:v>123.94346943135453</c:v>
                </c:pt>
                <c:pt idx="1096">
                  <c:v>123.84840525857884</c:v>
                </c:pt>
                <c:pt idx="1097">
                  <c:v>123.75354686694148</c:v>
                </c:pt>
                <c:pt idx="1098">
                  <c:v>123.65889433975669</c:v>
                </c:pt>
                <c:pt idx="1099">
                  <c:v>123.56444775875369</c:v>
                </c:pt>
                <c:pt idx="1100">
                  <c:v>123.47020720406968</c:v>
                </c:pt>
                <c:pt idx="1101">
                  <c:v>123.3761727542429</c:v>
                </c:pt>
                <c:pt idx="1102">
                  <c:v>123.28234448620566</c:v>
                </c:pt>
                <c:pt idx="1103">
                  <c:v>123.18872247527742</c:v>
                </c:pt>
                <c:pt idx="1104">
                  <c:v>123.09530679515798</c:v>
                </c:pt>
                <c:pt idx="1105">
                  <c:v>123.00209751792065</c:v>
                </c:pt>
                <c:pt idx="1106">
                  <c:v>122.90909471400541</c:v>
                </c:pt>
                <c:pt idx="1107">
                  <c:v>122.81629845221224</c:v>
                </c:pt>
                <c:pt idx="1108">
                  <c:v>122.72370879969438</c:v>
                </c:pt>
                <c:pt idx="1109">
                  <c:v>122.63132582195168</c:v>
                </c:pt>
                <c:pt idx="1110">
                  <c:v>122.53914958282397</c:v>
                </c:pt>
                <c:pt idx="1111">
                  <c:v>122.44718014448452</c:v>
                </c:pt>
                <c:pt idx="1112">
                  <c:v>122.35541756743346</c:v>
                </c:pt>
                <c:pt idx="1113">
                  <c:v>122.26386191049134</c:v>
                </c:pt>
                <c:pt idx="1114">
                  <c:v>122.17251323079266</c:v>
                </c:pt>
                <c:pt idx="1115">
                  <c:v>122.08137158377946</c:v>
                </c:pt>
                <c:pt idx="1116">
                  <c:v>121.99043702319499</c:v>
                </c:pt>
                <c:pt idx="1117">
                  <c:v>121.89970960107743</c:v>
                </c:pt>
                <c:pt idx="1118">
                  <c:v>121.8091893677536</c:v>
                </c:pt>
                <c:pt idx="1119">
                  <c:v>121.71887637183275</c:v>
                </c:pt>
                <c:pt idx="1120">
                  <c:v>121.62877066020043</c:v>
                </c:pt>
                <c:pt idx="1121">
                  <c:v>121.53887227801236</c:v>
                </c:pt>
                <c:pt idx="1122">
                  <c:v>121.44918126868838</c:v>
                </c:pt>
                <c:pt idx="1123">
                  <c:v>121.35969767390641</c:v>
                </c:pt>
                <c:pt idx="1124">
                  <c:v>121.27042153359658</c:v>
                </c:pt>
                <c:pt idx="1125">
                  <c:v>121.18135288593523</c:v>
                </c:pt>
                <c:pt idx="1126">
                  <c:v>121.0924917673391</c:v>
                </c:pt>
                <c:pt idx="1127">
                  <c:v>121.00383821245956</c:v>
                </c:pt>
                <c:pt idx="1128">
                  <c:v>120.91539225417682</c:v>
                </c:pt>
                <c:pt idx="1129">
                  <c:v>120.82715392359428</c:v>
                </c:pt>
                <c:pt idx="1130">
                  <c:v>120.73912325003288</c:v>
                </c:pt>
                <c:pt idx="1131">
                  <c:v>120.6513002610255</c:v>
                </c:pt>
                <c:pt idx="1132">
                  <c:v>120.56368498231151</c:v>
                </c:pt>
                <c:pt idx="1133">
                  <c:v>120.47627743783126</c:v>
                </c:pt>
                <c:pt idx="1134">
                  <c:v>120.38907764972066</c:v>
                </c:pt>
                <c:pt idx="1135">
                  <c:v>120.3020856383059</c:v>
                </c:pt>
                <c:pt idx="1136">
                  <c:v>120.21530142209811</c:v>
                </c:pt>
                <c:pt idx="1137">
                  <c:v>120.12872501778816</c:v>
                </c:pt>
                <c:pt idx="1138">
                  <c:v>120.04235644024149</c:v>
                </c:pt>
                <c:pt idx="1139">
                  <c:v>119.95619570249303</c:v>
                </c:pt>
                <c:pt idx="1140">
                  <c:v>120.10949788750864</c:v>
                </c:pt>
                <c:pt idx="1141">
                  <c:v>120.23219370769752</c:v>
                </c:pt>
                <c:pt idx="1142">
                  <c:v>120.35477171133516</c:v>
                </c:pt>
                <c:pt idx="1143">
                  <c:v>120.47723242189561</c:v>
                </c:pt>
                <c:pt idx="1144">
                  <c:v>120.59957635903498</c:v>
                </c:pt>
                <c:pt idx="1145">
                  <c:v>120.7218040386303</c:v>
                </c:pt>
                <c:pt idx="1146">
                  <c:v>120.8439159728177</c:v>
                </c:pt>
                <c:pt idx="1147">
                  <c:v>120.96591267003028</c:v>
                </c:pt>
                <c:pt idx="1148">
                  <c:v>121.08779463503531</c:v>
                </c:pt>
                <c:pt idx="1149">
                  <c:v>121.20956236897111</c:v>
                </c:pt>
                <c:pt idx="1150">
                  <c:v>121.33121636938331</c:v>
                </c:pt>
                <c:pt idx="1151">
                  <c:v>121.45275713026078</c:v>
                </c:pt>
                <c:pt idx="1152">
                  <c:v>121.57418514207099</c:v>
                </c:pt>
                <c:pt idx="1153">
                  <c:v>121.69550089179498</c:v>
                </c:pt>
                <c:pt idx="1154">
                  <c:v>121.81670486296187</c:v>
                </c:pt>
                <c:pt idx="1155">
                  <c:v>121.93779753568296</c:v>
                </c:pt>
                <c:pt idx="1156">
                  <c:v>122.05877938668533</c:v>
                </c:pt>
                <c:pt idx="1157">
                  <c:v>122.17965088934508</c:v>
                </c:pt>
                <c:pt idx="1158">
                  <c:v>122.30041251372013</c:v>
                </c:pt>
                <c:pt idx="1159">
                  <c:v>122.42106472658261</c:v>
                </c:pt>
                <c:pt idx="1160">
                  <c:v>122.54160799145083</c:v>
                </c:pt>
                <c:pt idx="1161">
                  <c:v>122.66204276862088</c:v>
                </c:pt>
                <c:pt idx="1162">
                  <c:v>122.78236951519783</c:v>
                </c:pt>
                <c:pt idx="1163">
                  <c:v>122.9025886851265</c:v>
                </c:pt>
                <c:pt idx="1164">
                  <c:v>123.02270072922192</c:v>
                </c:pt>
                <c:pt idx="1165">
                  <c:v>123.14270609519939</c:v>
                </c:pt>
                <c:pt idx="1166">
                  <c:v>123.2626052277041</c:v>
                </c:pt>
                <c:pt idx="1167">
                  <c:v>123.38239856834051</c:v>
                </c:pt>
                <c:pt idx="1168">
                  <c:v>123.50208655570125</c:v>
                </c:pt>
                <c:pt idx="1169">
                  <c:v>123.62166962539581</c:v>
                </c:pt>
                <c:pt idx="1170">
                  <c:v>123.74114821007868</c:v>
                </c:pt>
                <c:pt idx="1171">
                  <c:v>123.86052273947736</c:v>
                </c:pt>
                <c:pt idx="1172">
                  <c:v>123.97979364041987</c:v>
                </c:pt>
                <c:pt idx="1173">
                  <c:v>124.09896133686205</c:v>
                </c:pt>
                <c:pt idx="1174">
                  <c:v>124.21802624991442</c:v>
                </c:pt>
                <c:pt idx="1175">
                  <c:v>124.3369887978688</c:v>
                </c:pt>
                <c:pt idx="1176">
                  <c:v>124.45584939622459</c:v>
                </c:pt>
                <c:pt idx="1177">
                  <c:v>124.57460845771472</c:v>
                </c:pt>
                <c:pt idx="1178">
                  <c:v>124.69326639233127</c:v>
                </c:pt>
                <c:pt idx="1179">
                  <c:v>124.81182360735086</c:v>
                </c:pt>
                <c:pt idx="1180">
                  <c:v>124.93028050735968</c:v>
                </c:pt>
                <c:pt idx="1181">
                  <c:v>125.04863749427822</c:v>
                </c:pt>
                <c:pt idx="1182">
                  <c:v>125.16689496738577</c:v>
                </c:pt>
                <c:pt idx="1183">
                  <c:v>125.28505332334454</c:v>
                </c:pt>
                <c:pt idx="1184">
                  <c:v>125.40311295622358</c:v>
                </c:pt>
                <c:pt idx="1185">
                  <c:v>125.52107425752236</c:v>
                </c:pt>
                <c:pt idx="1186">
                  <c:v>125.63893761619414</c:v>
                </c:pt>
                <c:pt idx="1187">
                  <c:v>125.75670341866901</c:v>
                </c:pt>
                <c:pt idx="1188">
                  <c:v>125.87437204887665</c:v>
                </c:pt>
                <c:pt idx="1189">
                  <c:v>125.99194388826892</c:v>
                </c:pt>
                <c:pt idx="1190">
                  <c:v>126.10941931584209</c:v>
                </c:pt>
                <c:pt idx="1191">
                  <c:v>126.22679870815885</c:v>
                </c:pt>
                <c:pt idx="1192">
                  <c:v>126.3440824393701</c:v>
                </c:pt>
                <c:pt idx="1193">
                  <c:v>126.46127088123643</c:v>
                </c:pt>
                <c:pt idx="1194">
                  <c:v>126.57836440314939</c:v>
                </c:pt>
                <c:pt idx="1195">
                  <c:v>126.69536337215253</c:v>
                </c:pt>
                <c:pt idx="1196">
                  <c:v>126.81226815296216</c:v>
                </c:pt>
                <c:pt idx="1197">
                  <c:v>126.92907910798792</c:v>
                </c:pt>
                <c:pt idx="1198">
                  <c:v>127.04579659735306</c:v>
                </c:pt>
                <c:pt idx="1199">
                  <c:v>127.16242097891458</c:v>
                </c:pt>
                <c:pt idx="1200">
                  <c:v>127.27895260828303</c:v>
                </c:pt>
                <c:pt idx="1201">
                  <c:v>127.38844116751258</c:v>
                </c:pt>
                <c:pt idx="1202">
                  <c:v>127.49788644636389</c:v>
                </c:pt>
                <c:pt idx="1203">
                  <c:v>127.60728858416556</c:v>
                </c:pt>
                <c:pt idx="1204">
                  <c:v>127.71664771952983</c:v>
                </c:pt>
                <c:pt idx="1205">
                  <c:v>127.82596399035771</c:v>
                </c:pt>
                <c:pt idx="1206">
                  <c:v>127.93523753384402</c:v>
                </c:pt>
                <c:pt idx="1207">
                  <c:v>128.04446848648234</c:v>
                </c:pt>
                <c:pt idx="1208">
                  <c:v>127.91440191230353</c:v>
                </c:pt>
                <c:pt idx="1209">
                  <c:v>127.78438590492406</c:v>
                </c:pt>
                <c:pt idx="1210">
                  <c:v>127.65442061369596</c:v>
                </c:pt>
                <c:pt idx="1211">
                  <c:v>127.52450618856376</c:v>
                </c:pt>
                <c:pt idx="1212">
                  <c:v>127.39464278006734</c:v>
                </c:pt>
                <c:pt idx="1213">
                  <c:v>127.26483053934464</c:v>
                </c:pt>
                <c:pt idx="1214">
                  <c:v>127.13506961813449</c:v>
                </c:pt>
                <c:pt idx="1215">
                  <c:v>127.00536016877938</c:v>
                </c:pt>
                <c:pt idx="1216">
                  <c:v>126.87570234422827</c:v>
                </c:pt>
                <c:pt idx="1217">
                  <c:v>126.74609629803949</c:v>
                </c:pt>
                <c:pt idx="1218">
                  <c:v>126.61654218438349</c:v>
                </c:pt>
                <c:pt idx="1219">
                  <c:v>126.48704015804573</c:v>
                </c:pt>
                <c:pt idx="1220">
                  <c:v>126.35759037442958</c:v>
                </c:pt>
                <c:pt idx="1221">
                  <c:v>126.22819298955915</c:v>
                </c:pt>
                <c:pt idx="1222">
                  <c:v>126.09884816008224</c:v>
                </c:pt>
                <c:pt idx="1223">
                  <c:v>125.9695560432732</c:v>
                </c:pt>
                <c:pt idx="1224">
                  <c:v>125.8403167970359</c:v>
                </c:pt>
                <c:pt idx="1225">
                  <c:v>125.71113057990661</c:v>
                </c:pt>
                <c:pt idx="1226">
                  <c:v>125.58199755105703</c:v>
                </c:pt>
                <c:pt idx="1227">
                  <c:v>125.4529178702972</c:v>
                </c:pt>
                <c:pt idx="1228">
                  <c:v>125.3238916980785</c:v>
                </c:pt>
                <c:pt idx="1229">
                  <c:v>125.19491919549662</c:v>
                </c:pt>
                <c:pt idx="1230">
                  <c:v>125.06600052429462</c:v>
                </c:pt>
                <c:pt idx="1231">
                  <c:v>124.93713584686591</c:v>
                </c:pt>
                <c:pt idx="1232">
                  <c:v>124.80832532625729</c:v>
                </c:pt>
                <c:pt idx="1233">
                  <c:v>124.67956912617201</c:v>
                </c:pt>
                <c:pt idx="1234">
                  <c:v>124.55086741097286</c:v>
                </c:pt>
                <c:pt idx="1235">
                  <c:v>124.42222034568519</c:v>
                </c:pt>
                <c:pt idx="1236">
                  <c:v>124.29362809600008</c:v>
                </c:pt>
                <c:pt idx="1237">
                  <c:v>124.16509082827737</c:v>
                </c:pt>
                <c:pt idx="1238">
                  <c:v>124.03660870954887</c:v>
                </c:pt>
                <c:pt idx="1239">
                  <c:v>123.90818190752142</c:v>
                </c:pt>
                <c:pt idx="1240">
                  <c:v>123.77981059058008</c:v>
                </c:pt>
                <c:pt idx="1241">
                  <c:v>123.65149492779132</c:v>
                </c:pt>
                <c:pt idx="1242">
                  <c:v>123.52323508890612</c:v>
                </c:pt>
                <c:pt idx="1243">
                  <c:v>123.39503124436327</c:v>
                </c:pt>
                <c:pt idx="1244">
                  <c:v>123.26688356529252</c:v>
                </c:pt>
                <c:pt idx="1245">
                  <c:v>123.13879222351781</c:v>
                </c:pt>
                <c:pt idx="1246">
                  <c:v>123.01075739156053</c:v>
                </c:pt>
                <c:pt idx="1247">
                  <c:v>122.88277924264277</c:v>
                </c:pt>
                <c:pt idx="1248">
                  <c:v>122.75485795069058</c:v>
                </c:pt>
                <c:pt idx="1249">
                  <c:v>122.62699369033727</c:v>
                </c:pt>
                <c:pt idx="1250">
                  <c:v>122.49918663692671</c:v>
                </c:pt>
                <c:pt idx="1251">
                  <c:v>122.37143696651663</c:v>
                </c:pt>
                <c:pt idx="1252">
                  <c:v>122.24374485588199</c:v>
                </c:pt>
                <c:pt idx="1253">
                  <c:v>122.11611048251827</c:v>
                </c:pt>
                <c:pt idx="1254">
                  <c:v>121.98853402464488</c:v>
                </c:pt>
                <c:pt idx="1255">
                  <c:v>121.86101566120851</c:v>
                </c:pt>
                <c:pt idx="1256">
                  <c:v>121.73355557188655</c:v>
                </c:pt>
                <c:pt idx="1257">
                  <c:v>121.60615393709047</c:v>
                </c:pt>
                <c:pt idx="1258">
                  <c:v>121.47881093796923</c:v>
                </c:pt>
                <c:pt idx="1259">
                  <c:v>121.35152675641275</c:v>
                </c:pt>
                <c:pt idx="1260">
                  <c:v>121.22430157505538</c:v>
                </c:pt>
                <c:pt idx="1261">
                  <c:v>121.09713557727932</c:v>
                </c:pt>
                <c:pt idx="1262">
                  <c:v>120.97002894721811</c:v>
                </c:pt>
                <c:pt idx="1263">
                  <c:v>120.84298186976019</c:v>
                </c:pt>
                <c:pt idx="1264">
                  <c:v>120.71599453055234</c:v>
                </c:pt>
                <c:pt idx="1265">
                  <c:v>120.58906711600324</c:v>
                </c:pt>
                <c:pt idx="1266">
                  <c:v>120.46219981328703</c:v>
                </c:pt>
                <c:pt idx="1267">
                  <c:v>120.33539281034686</c:v>
                </c:pt>
                <c:pt idx="1268">
                  <c:v>120.20864629589848</c:v>
                </c:pt>
                <c:pt idx="1269">
                  <c:v>120.08196045943379</c:v>
                </c:pt>
                <c:pt idx="1270">
                  <c:v>119.95533549122452</c:v>
                </c:pt>
                <c:pt idx="1271">
                  <c:v>120.06802665409226</c:v>
                </c:pt>
                <c:pt idx="1272">
                  <c:v>120.18066346580686</c:v>
                </c:pt>
                <c:pt idx="1273">
                  <c:v>120.29324612700221</c:v>
                </c:pt>
                <c:pt idx="1274">
                  <c:v>120.40577483712613</c:v>
                </c:pt>
                <c:pt idx="1275">
                  <c:v>120.51824979445007</c:v>
                </c:pt>
                <c:pt idx="1276">
                  <c:v>120.63067119607868</c:v>
                </c:pt>
                <c:pt idx="1277">
                  <c:v>120.74303923795927</c:v>
                </c:pt>
                <c:pt idx="1278">
                  <c:v>120.85535411489126</c:v>
                </c:pt>
                <c:pt idx="1279">
                  <c:v>120.96761602053543</c:v>
                </c:pt>
                <c:pt idx="1280">
                  <c:v>121.07982514742315</c:v>
                </c:pt>
                <c:pt idx="1281">
                  <c:v>121.19198168696543</c:v>
                </c:pt>
                <c:pt idx="1282">
                  <c:v>121.30408582946201</c:v>
                </c:pt>
                <c:pt idx="1283">
                  <c:v>121.41613776411019</c:v>
                </c:pt>
                <c:pt idx="1284">
                  <c:v>121.52813767901371</c:v>
                </c:pt>
                <c:pt idx="1285">
                  <c:v>121.64008576119147</c:v>
                </c:pt>
                <c:pt idx="1286">
                  <c:v>121.75198219658617</c:v>
                </c:pt>
                <c:pt idx="1287">
                  <c:v>121.86382717007287</c:v>
                </c:pt>
                <c:pt idx="1288">
                  <c:v>121.97562086546746</c:v>
                </c:pt>
                <c:pt idx="1289">
                  <c:v>122.08736346553508</c:v>
                </c:pt>
                <c:pt idx="1290">
                  <c:v>122.19905515199832</c:v>
                </c:pt>
                <c:pt idx="1291">
                  <c:v>122.31069610554557</c:v>
                </c:pt>
                <c:pt idx="1292">
                  <c:v>122.42228650583905</c:v>
                </c:pt>
                <c:pt idx="1293">
                  <c:v>122.53382653152292</c:v>
                </c:pt>
                <c:pt idx="1294">
                  <c:v>122.64531636023119</c:v>
                </c:pt>
                <c:pt idx="1295">
                  <c:v>122.7567561685957</c:v>
                </c:pt>
                <c:pt idx="1296">
                  <c:v>122.86814613225386</c:v>
                </c:pt>
                <c:pt idx="1297">
                  <c:v>122.97948642585639</c:v>
                </c:pt>
                <c:pt idx="1298">
                  <c:v>123.09077722307504</c:v>
                </c:pt>
                <c:pt idx="1299">
                  <c:v>123.20201869661008</c:v>
                </c:pt>
                <c:pt idx="1300">
                  <c:v>123.31321101819789</c:v>
                </c:pt>
                <c:pt idx="1301">
                  <c:v>123.42435435861833</c:v>
                </c:pt>
                <c:pt idx="1302">
                  <c:v>123.53544888770216</c:v>
                </c:pt>
                <c:pt idx="1303">
                  <c:v>123.64649477433827</c:v>
                </c:pt>
                <c:pt idx="1304">
                  <c:v>123.75749218648092</c:v>
                </c:pt>
                <c:pt idx="1305">
                  <c:v>123.8684412911569</c:v>
                </c:pt>
                <c:pt idx="1306">
                  <c:v>123.97934225447258</c:v>
                </c:pt>
                <c:pt idx="1307">
                  <c:v>124.09019524162095</c:v>
                </c:pt>
                <c:pt idx="1308">
                  <c:v>124.2010004168885</c:v>
                </c:pt>
                <c:pt idx="1309">
                  <c:v>124.31175794366217</c:v>
                </c:pt>
                <c:pt idx="1310">
                  <c:v>124.42246798443607</c:v>
                </c:pt>
                <c:pt idx="1311">
                  <c:v>124.53313070081828</c:v>
                </c:pt>
                <c:pt idx="1312">
                  <c:v>124.64374625353751</c:v>
                </c:pt>
                <c:pt idx="1313">
                  <c:v>124.75431480244971</c:v>
                </c:pt>
                <c:pt idx="1314">
                  <c:v>124.86483650654459</c:v>
                </c:pt>
                <c:pt idx="1315">
                  <c:v>124.97531152395213</c:v>
                </c:pt>
                <c:pt idx="1316">
                  <c:v>125.085740011949</c:v>
                </c:pt>
                <c:pt idx="1317">
                  <c:v>125.19612212696492</c:v>
                </c:pt>
                <c:pt idx="1318">
                  <c:v>125.30645802458896</c:v>
                </c:pt>
                <c:pt idx="1319">
                  <c:v>125.41674785957575</c:v>
                </c:pt>
                <c:pt idx="1320">
                  <c:v>125.52699178585171</c:v>
                </c:pt>
                <c:pt idx="1321">
                  <c:v>125.63718995652114</c:v>
                </c:pt>
                <c:pt idx="1322">
                  <c:v>125.74734252387229</c:v>
                </c:pt>
                <c:pt idx="1323">
                  <c:v>125.85744963938339</c:v>
                </c:pt>
                <c:pt idx="1324">
                  <c:v>125.96751145372855</c:v>
                </c:pt>
                <c:pt idx="1325">
                  <c:v>126.0775281167837</c:v>
                </c:pt>
                <c:pt idx="1326">
                  <c:v>126.18749977763241</c:v>
                </c:pt>
                <c:pt idx="1327">
                  <c:v>126.2974265845717</c:v>
                </c:pt>
                <c:pt idx="1328">
                  <c:v>126.40730868511773</c:v>
                </c:pt>
                <c:pt idx="1329">
                  <c:v>126.5171462260115</c:v>
                </c:pt>
                <c:pt idx="1330">
                  <c:v>126.6269393532245</c:v>
                </c:pt>
                <c:pt idx="1331">
                  <c:v>126.73668821196424</c:v>
                </c:pt>
                <c:pt idx="1332">
                  <c:v>126.84639294667977</c:v>
                </c:pt>
                <c:pt idx="1333">
                  <c:v>126.9560537010672</c:v>
                </c:pt>
                <c:pt idx="1334">
                  <c:v>127.06567061807509</c:v>
                </c:pt>
                <c:pt idx="1335">
                  <c:v>127.17524383990978</c:v>
                </c:pt>
                <c:pt idx="1336">
                  <c:v>127.28477350804081</c:v>
                </c:pt>
                <c:pt idx="1337">
                  <c:v>127.39425976320609</c:v>
                </c:pt>
                <c:pt idx="1338">
                  <c:v>127.5037027454172</c:v>
                </c:pt>
                <c:pt idx="1339">
                  <c:v>127.6131025939645</c:v>
                </c:pt>
                <c:pt idx="1340">
                  <c:v>127.72245944742231</c:v>
                </c:pt>
                <c:pt idx="1341">
                  <c:v>127.83177344365399</c:v>
                </c:pt>
                <c:pt idx="1342">
                  <c:v>127.94104471981693</c:v>
                </c:pt>
                <c:pt idx="1343">
                  <c:v>128.05027341236763</c:v>
                </c:pt>
                <c:pt idx="1344">
                  <c:v>127.92020458530003</c:v>
                </c:pt>
                <c:pt idx="1345">
                  <c:v>127.79018631838125</c:v>
                </c:pt>
                <c:pt idx="1346">
                  <c:v>127.66021876093691</c:v>
                </c:pt>
                <c:pt idx="1347">
                  <c:v>127.53030206288508</c:v>
                </c:pt>
                <c:pt idx="1348">
                  <c:v>127.40043637473902</c:v>
                </c:pt>
                <c:pt idx="1349">
                  <c:v>127.27062184760989</c:v>
                </c:pt>
                <c:pt idx="1350">
                  <c:v>127.14085863320967</c:v>
                </c:pt>
                <c:pt idx="1351">
                  <c:v>127.01114688385385</c:v>
                </c:pt>
                <c:pt idx="1352">
                  <c:v>126.88148675246428</c:v>
                </c:pt>
                <c:pt idx="1353">
                  <c:v>126.75187839257202</c:v>
                </c:pt>
                <c:pt idx="1354">
                  <c:v>126.62232195832016</c:v>
                </c:pt>
                <c:pt idx="1355">
                  <c:v>126.49281760446665</c:v>
                </c:pt>
                <c:pt idx="1356">
                  <c:v>126.36336548638722</c:v>
                </c:pt>
                <c:pt idx="1357">
                  <c:v>126.23396576007825</c:v>
                </c:pt>
                <c:pt idx="1358">
                  <c:v>126.1046185821596</c:v>
                </c:pt>
                <c:pt idx="1359">
                  <c:v>125.97532410987763</c:v>
                </c:pt>
                <c:pt idx="1360">
                  <c:v>125.84608250110806</c:v>
                </c:pt>
                <c:pt idx="1361">
                  <c:v>125.71689391435888</c:v>
                </c:pt>
                <c:pt idx="1362">
                  <c:v>125.58775850877336</c:v>
                </c:pt>
                <c:pt idx="1363">
                  <c:v>125.458676444133</c:v>
                </c:pt>
                <c:pt idx="1364">
                  <c:v>125.32964788086049</c:v>
                </c:pt>
                <c:pt idx="1365">
                  <c:v>125.20067298002272</c:v>
                </c:pt>
                <c:pt idx="1366">
                  <c:v>125.07175190333379</c:v>
                </c:pt>
                <c:pt idx="1367">
                  <c:v>124.94288481315802</c:v>
                </c:pt>
                <c:pt idx="1368">
                  <c:v>124.814071872513</c:v>
                </c:pt>
                <c:pt idx="1369">
                  <c:v>124.68531324507262</c:v>
                </c:pt>
                <c:pt idx="1370">
                  <c:v>124.55660909517017</c:v>
                </c:pt>
                <c:pt idx="1371">
                  <c:v>124.42795958780138</c:v>
                </c:pt>
                <c:pt idx="1372">
                  <c:v>124.29936488862755</c:v>
                </c:pt>
                <c:pt idx="1373">
                  <c:v>124.17082516397863</c:v>
                </c:pt>
                <c:pt idx="1374">
                  <c:v>124.04234058085636</c:v>
                </c:pt>
                <c:pt idx="1375">
                  <c:v>123.91391130693739</c:v>
                </c:pt>
                <c:pt idx="1376">
                  <c:v>123.78553751057648</c:v>
                </c:pt>
                <c:pt idx="1377">
                  <c:v>123.65721936080956</c:v>
                </c:pt>
                <c:pt idx="1378">
                  <c:v>123.52895702735707</c:v>
                </c:pt>
                <c:pt idx="1379">
                  <c:v>123.400750680627</c:v>
                </c:pt>
                <c:pt idx="1380">
                  <c:v>123.27260049171821</c:v>
                </c:pt>
                <c:pt idx="1381">
                  <c:v>123.16175328156751</c:v>
                </c:pt>
                <c:pt idx="1382">
                  <c:v>123.05105272070006</c:v>
                </c:pt>
                <c:pt idx="1383">
                  <c:v>122.94049905926752</c:v>
                </c:pt>
                <c:pt idx="1384">
                  <c:v>122.83009254734107</c:v>
                </c:pt>
                <c:pt idx="1385">
                  <c:v>122.71983343490584</c:v>
                </c:pt>
                <c:pt idx="1386">
                  <c:v>122.60972197185558</c:v>
                </c:pt>
                <c:pt idx="1387">
                  <c:v>122.49975840798704</c:v>
                </c:pt>
                <c:pt idx="1388">
                  <c:v>122.38994299299451</c:v>
                </c:pt>
                <c:pt idx="1389">
                  <c:v>122.28027597646414</c:v>
                </c:pt>
                <c:pt idx="1390">
                  <c:v>122.17075760786842</c:v>
                </c:pt>
                <c:pt idx="1391">
                  <c:v>122.06138813656042</c:v>
                </c:pt>
                <c:pt idx="1392">
                  <c:v>121.95216781176812</c:v>
                </c:pt>
                <c:pt idx="1393">
                  <c:v>121.84309688258864</c:v>
                </c:pt>
                <c:pt idx="1394">
                  <c:v>121.73417559798249</c:v>
                </c:pt>
                <c:pt idx="1395">
                  <c:v>121.62540420676768</c:v>
                </c:pt>
                <c:pt idx="1396">
                  <c:v>121.51678295761391</c:v>
                </c:pt>
                <c:pt idx="1397">
                  <c:v>121.40831209903662</c:v>
                </c:pt>
                <c:pt idx="1398">
                  <c:v>121.29999187939103</c:v>
                </c:pt>
                <c:pt idx="1399">
                  <c:v>121.19182254686616</c:v>
                </c:pt>
                <c:pt idx="1400">
                  <c:v>121.08380434947883</c:v>
                </c:pt>
                <c:pt idx="1401">
                  <c:v>120.97593753506752</c:v>
                </c:pt>
                <c:pt idx="1402">
                  <c:v>120.86822235128629</c:v>
                </c:pt>
                <c:pt idx="1403">
                  <c:v>120.76065904559864</c:v>
                </c:pt>
                <c:pt idx="1404">
                  <c:v>120.65324786527127</c:v>
                </c:pt>
                <c:pt idx="1405">
                  <c:v>120.54598905736786</c:v>
                </c:pt>
                <c:pt idx="1406">
                  <c:v>120.43888286874281</c:v>
                </c:pt>
                <c:pt idx="1407">
                  <c:v>120.3319295460349</c:v>
                </c:pt>
                <c:pt idx="1408">
                  <c:v>120.22512933566094</c:v>
                </c:pt>
                <c:pt idx="1409">
                  <c:v>120.11848248380934</c:v>
                </c:pt>
                <c:pt idx="1410">
                  <c:v>120.01198923643372</c:v>
                </c:pt>
                <c:pt idx="1411">
                  <c:v>119.90564983924637</c:v>
                </c:pt>
                <c:pt idx="1412">
                  <c:v>120.03871960947825</c:v>
                </c:pt>
                <c:pt idx="1413">
                  <c:v>120.17159662286079</c:v>
                </c:pt>
                <c:pt idx="1414">
                  <c:v>120.3042818880904</c:v>
                </c:pt>
                <c:pt idx="1415">
                  <c:v>120.43677640511955</c:v>
                </c:pt>
                <c:pt idx="1416">
                  <c:v>120.56908116526247</c:v>
                </c:pt>
                <c:pt idx="1417">
                  <c:v>120.70119715129931</c:v>
                </c:pt>
                <c:pt idx="1418">
                  <c:v>120.83312533757852</c:v>
                </c:pt>
                <c:pt idx="1419">
                  <c:v>120.96486669011784</c:v>
                </c:pt>
                <c:pt idx="1420">
                  <c:v>121.09642216670359</c:v>
                </c:pt>
                <c:pt idx="1421">
                  <c:v>121.2277927169885</c:v>
                </c:pt>
                <c:pt idx="1422">
                  <c:v>121.35897928258812</c:v>
                </c:pt>
                <c:pt idx="1423">
                  <c:v>121.48998279717563</c:v>
                </c:pt>
                <c:pt idx="1424">
                  <c:v>121.62080418657531</c:v>
                </c:pt>
                <c:pt idx="1425">
                  <c:v>121.75144436885461</c:v>
                </c:pt>
                <c:pt idx="1426">
                  <c:v>121.88190425441474</c:v>
                </c:pt>
                <c:pt idx="1427">
                  <c:v>122.01218474608002</c:v>
                </c:pt>
                <c:pt idx="1428">
                  <c:v>122.14228673918586</c:v>
                </c:pt>
                <c:pt idx="1429">
                  <c:v>122.27221112166534</c:v>
                </c:pt>
                <c:pt idx="1430">
                  <c:v>122.40195877413461</c:v>
                </c:pt>
                <c:pt idx="1431">
                  <c:v>122.53153056997708</c:v>
                </c:pt>
                <c:pt idx="1432">
                  <c:v>122.66092737542616</c:v>
                </c:pt>
                <c:pt idx="1433">
                  <c:v>122.79015004964698</c:v>
                </c:pt>
                <c:pt idx="1434">
                  <c:v>122.91919944481688</c:v>
                </c:pt>
                <c:pt idx="1435">
                  <c:v>123.04807640620463</c:v>
                </c:pt>
                <c:pt idx="1436">
                  <c:v>123.17678177224857</c:v>
                </c:pt>
                <c:pt idx="1437">
                  <c:v>123.30531637463368</c:v>
                </c:pt>
                <c:pt idx="1438">
                  <c:v>123.43368103836735</c:v>
                </c:pt>
                <c:pt idx="1439">
                  <c:v>123.56187658185431</c:v>
                </c:pt>
              </c:numCache>
            </c:numRef>
          </c:val>
          <c:smooth val="0"/>
          <c:extLst>
            <c:ext xmlns:c16="http://schemas.microsoft.com/office/drawing/2014/chart" uri="{C3380CC4-5D6E-409C-BE32-E72D297353CC}">
              <c16:uniqueId val="{00000002-E37B-4C01-8E91-D1F3920F601C}"/>
            </c:ext>
          </c:extLst>
        </c:ser>
        <c:dLbls>
          <c:showLegendKey val="0"/>
          <c:showVal val="0"/>
          <c:showCatName val="0"/>
          <c:showSerName val="0"/>
          <c:showPercent val="0"/>
          <c:showBubbleSize val="0"/>
        </c:dLbls>
        <c:marker val="1"/>
        <c:smooth val="0"/>
        <c:axId val="848218272"/>
        <c:axId val="848215648"/>
      </c:lineChart>
      <c:catAx>
        <c:axId val="8213307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r>
                  <a:rPr lang="en-US">
                    <a:solidFill>
                      <a:schemeClr val="bg1"/>
                    </a:solidFill>
                    <a:latin typeface="Segoe UI" panose="020B0502040204020203" pitchFamily="34" charset="0"/>
                    <a:cs typeface="Segoe UI" panose="020B0502040204020203" pitchFamily="34" charset="0"/>
                  </a:rPr>
                  <a:t>Hour Since Start of Peak</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821331400"/>
        <c:crosses val="autoZero"/>
        <c:auto val="1"/>
        <c:lblAlgn val="ctr"/>
        <c:lblOffset val="100"/>
        <c:tickLblSkip val="120"/>
        <c:tickMarkSkip val="60"/>
        <c:noMultiLvlLbl val="0"/>
      </c:catAx>
      <c:valAx>
        <c:axId val="821331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r>
                  <a:rPr lang="en-US">
                    <a:solidFill>
                      <a:schemeClr val="bg1"/>
                    </a:solidFill>
                    <a:latin typeface="Segoe UI" panose="020B0502040204020203" pitchFamily="34" charset="0"/>
                    <a:cs typeface="Segoe UI" panose="020B0502040204020203" pitchFamily="34" charset="0"/>
                  </a:rPr>
                  <a:t>Gallons of Hot Water Per Hour</a:t>
                </a:r>
              </a:p>
            </c:rich>
          </c:tx>
          <c:layout>
            <c:manualLayout>
              <c:xMode val="edge"/>
              <c:yMode val="edge"/>
              <c:x val="7.7454090155341191E-3"/>
              <c:y val="4.4444040734155657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crossAx val="821330744"/>
        <c:crosses val="autoZero"/>
        <c:crossBetween val="between"/>
      </c:valAx>
      <c:valAx>
        <c:axId val="848215648"/>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r>
                  <a:rPr lang="en-US">
                    <a:solidFill>
                      <a:schemeClr val="bg1"/>
                    </a:solidFill>
                    <a:latin typeface="Segoe UI" panose="020B0502040204020203" pitchFamily="34" charset="0"/>
                    <a:cs typeface="Segoe UI" panose="020B0502040204020203" pitchFamily="34" charset="0"/>
                  </a:rPr>
                  <a:t>Swing Tank Temeperature (°F )</a:t>
                </a:r>
              </a:p>
            </c:rich>
          </c:tx>
          <c:layout>
            <c:manualLayout>
              <c:xMode val="edge"/>
              <c:yMode val="edge"/>
              <c:x val="0.95298536727570793"/>
              <c:y val="5.0515630998384582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848218272"/>
        <c:crosses val="max"/>
        <c:crossBetween val="between"/>
      </c:valAx>
      <c:catAx>
        <c:axId val="848218272"/>
        <c:scaling>
          <c:orientation val="minMax"/>
        </c:scaling>
        <c:delete val="1"/>
        <c:axPos val="b"/>
        <c:numFmt formatCode="General" sourceLinked="1"/>
        <c:majorTickMark val="out"/>
        <c:minorTickMark val="none"/>
        <c:tickLblPos val="nextTo"/>
        <c:crossAx val="848215648"/>
        <c:crosses val="autoZero"/>
        <c:auto val="1"/>
        <c:lblAlgn val="ctr"/>
        <c:lblOffset val="100"/>
        <c:noMultiLvlLbl val="0"/>
      </c:catAx>
      <c:spPr>
        <a:noFill/>
        <a:ln>
          <a:noFill/>
        </a:ln>
        <a:effectLst/>
      </c:spPr>
    </c:plotArea>
    <c:legend>
      <c:legendPos val="b"/>
      <c:layout>
        <c:manualLayout>
          <c:xMode val="edge"/>
          <c:yMode val="edge"/>
          <c:x val="2.6241842163201256E-2"/>
          <c:y val="0.78232823016968422"/>
          <c:w val="0.97268889497408328"/>
          <c:h val="0.1994569990376290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dk1"/>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69164983187879"/>
          <c:y val="6.2612421337828184E-2"/>
          <c:w val="0.79092577813635867"/>
          <c:h val="0.65981029491896415"/>
        </c:manualLayout>
      </c:layout>
      <c:scatterChart>
        <c:scatterStyle val="lineMarker"/>
        <c:varyColors val="0"/>
        <c:ser>
          <c:idx val="2"/>
          <c:order val="0"/>
          <c:tx>
            <c:strRef>
              <c:f>'Sheet1 (2)'!$H$5</c:f>
              <c:strCache>
                <c:ptCount val="1"/>
                <c:pt idx="0">
                  <c:v>Design</c:v>
                </c:pt>
              </c:strCache>
            </c:strRef>
          </c:tx>
          <c:spPr>
            <a:ln>
              <a:solidFill>
                <a:srgbClr val="FE9802"/>
              </a:solidFill>
            </a:ln>
          </c:spPr>
          <c:marker>
            <c:symbol val="none"/>
          </c:marker>
          <c:xVal>
            <c:numRef>
              <c:f>'Sheet1 (2)'!$H$6:$H$15</c:f>
              <c:numCache>
                <c:formatCode>General</c:formatCode>
                <c:ptCount val="10"/>
                <c:pt idx="0">
                  <c:v>0</c:v>
                </c:pt>
                <c:pt idx="1">
                  <c:v>20</c:v>
                </c:pt>
                <c:pt idx="2">
                  <c:v>40</c:v>
                </c:pt>
                <c:pt idx="3">
                  <c:v>60</c:v>
                </c:pt>
                <c:pt idx="4">
                  <c:v>80</c:v>
                </c:pt>
                <c:pt idx="5">
                  <c:v>100</c:v>
                </c:pt>
                <c:pt idx="6">
                  <c:v>120</c:v>
                </c:pt>
                <c:pt idx="7">
                  <c:v>140</c:v>
                </c:pt>
                <c:pt idx="8">
                  <c:v>160</c:v>
                </c:pt>
                <c:pt idx="9">
                  <c:v>180</c:v>
                </c:pt>
              </c:numCache>
            </c:numRef>
          </c:xVal>
          <c:yVal>
            <c:numRef>
              <c:f>'Sheet1 (2)'!$K$6:$K$15</c:f>
              <c:numCache>
                <c:formatCode>General</c:formatCode>
                <c:ptCount val="10"/>
                <c:pt idx="0">
                  <c:v>135</c:v>
                </c:pt>
                <c:pt idx="1">
                  <c:v>125</c:v>
                </c:pt>
                <c:pt idx="2">
                  <c:v>135</c:v>
                </c:pt>
                <c:pt idx="3">
                  <c:v>125</c:v>
                </c:pt>
                <c:pt idx="4">
                  <c:v>135</c:v>
                </c:pt>
                <c:pt idx="5">
                  <c:v>125</c:v>
                </c:pt>
                <c:pt idx="6">
                  <c:v>135</c:v>
                </c:pt>
                <c:pt idx="7">
                  <c:v>125</c:v>
                </c:pt>
                <c:pt idx="8">
                  <c:v>135</c:v>
                </c:pt>
                <c:pt idx="9">
                  <c:v>125</c:v>
                </c:pt>
              </c:numCache>
            </c:numRef>
          </c:yVal>
          <c:smooth val="0"/>
          <c:extLst>
            <c:ext xmlns:c16="http://schemas.microsoft.com/office/drawing/2014/chart" uri="{C3380CC4-5D6E-409C-BE32-E72D297353CC}">
              <c16:uniqueId val="{00000000-8CE8-40CF-8D51-F12BFA3D2639}"/>
            </c:ext>
          </c:extLst>
        </c:ser>
        <c:dLbls>
          <c:showLegendKey val="0"/>
          <c:showVal val="0"/>
          <c:showCatName val="0"/>
          <c:showSerName val="0"/>
          <c:showPercent val="0"/>
          <c:showBubbleSize val="0"/>
        </c:dLbls>
        <c:axId val="473675312"/>
        <c:axId val="473677608"/>
      </c:scatterChart>
      <c:valAx>
        <c:axId val="473675312"/>
        <c:scaling>
          <c:orientation val="minMax"/>
          <c:max val="60"/>
        </c:scaling>
        <c:delete val="0"/>
        <c:axPos val="b"/>
        <c:title>
          <c:tx>
            <c:rich>
              <a:bodyPr/>
              <a:lstStyle/>
              <a:p>
                <a:pPr>
                  <a:defRPr/>
                </a:pPr>
                <a:r>
                  <a:rPr lang="en-US"/>
                  <a:t>Time (minutes)</a:t>
                </a:r>
              </a:p>
            </c:rich>
          </c:tx>
          <c:overlay val="0"/>
        </c:title>
        <c:numFmt formatCode="General" sourceLinked="1"/>
        <c:majorTickMark val="none"/>
        <c:minorTickMark val="none"/>
        <c:tickLblPos val="nextTo"/>
        <c:spPr>
          <a:noFill/>
          <a:ln w="9525" cap="flat" cmpd="sng" algn="ctr">
            <a:solidFill>
              <a:schemeClr val="bg1">
                <a:lumMod val="40000"/>
                <a:lumOff val="60000"/>
              </a:schemeClr>
            </a:solidFill>
            <a:round/>
          </a:ln>
          <a:effectLst/>
        </c:spPr>
        <c:txPr>
          <a:bodyPr rot="-60000000" vert="horz"/>
          <a:lstStyle/>
          <a:p>
            <a:pPr>
              <a:defRPr/>
            </a:pPr>
            <a:endParaRPr lang="en-US"/>
          </a:p>
        </c:txPr>
        <c:crossAx val="473677608"/>
        <c:crosses val="autoZero"/>
        <c:crossBetween val="midCat"/>
      </c:valAx>
      <c:valAx>
        <c:axId val="473677608"/>
        <c:scaling>
          <c:orientation val="minMax"/>
          <c:max val="135"/>
          <c:min val="11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dirty="0"/>
                  <a:t>Tank Temperature (F)</a:t>
                </a:r>
              </a:p>
            </c:rich>
          </c:tx>
          <c:overlay val="0"/>
        </c:title>
        <c:numFmt formatCode="General" sourceLinked="1"/>
        <c:majorTickMark val="none"/>
        <c:minorTickMark val="none"/>
        <c:tickLblPos val="nextTo"/>
        <c:spPr>
          <a:noFill/>
          <a:ln w="9525" cap="flat" cmpd="sng" algn="ctr">
            <a:solidFill>
              <a:schemeClr val="bg1">
                <a:lumMod val="40000"/>
                <a:lumOff val="60000"/>
              </a:schemeClr>
            </a:solidFill>
            <a:round/>
          </a:ln>
          <a:effectLst/>
        </c:spPr>
        <c:txPr>
          <a:bodyPr rot="-60000000" vert="horz"/>
          <a:lstStyle/>
          <a:p>
            <a:pPr>
              <a:defRPr/>
            </a:pPr>
            <a:endParaRPr lang="en-US"/>
          </a:p>
        </c:txPr>
        <c:crossAx val="473675312"/>
        <c:crosses val="autoZero"/>
        <c:crossBetween val="midCat"/>
      </c:valAx>
    </c:plotArea>
    <c:plotVisOnly val="1"/>
    <c:dispBlanksAs val="gap"/>
    <c:showDLblsOverMax val="0"/>
    <c:extLst/>
  </c:chart>
  <c:spPr>
    <a:ln>
      <a:noFill/>
    </a:ln>
  </c:spPr>
  <c:txPr>
    <a:bodyPr/>
    <a:lstStyle/>
    <a:p>
      <a:pPr>
        <a:defRPr sz="1800">
          <a:solidFill>
            <a:schemeClr val="bg1"/>
          </a:solidFill>
          <a:latin typeface="Segoe UI" panose="020B0502040204020203" pitchFamily="34" charset="0"/>
          <a:cs typeface="Segoe UI" panose="020B0502040204020203"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v>DHW Demand</c:v>
          </c:tx>
          <c:spPr>
            <a:ln>
              <a:solidFill>
                <a:schemeClr val="accent1"/>
              </a:solidFill>
            </a:ln>
          </c:spPr>
          <c:marker>
            <c:symbol val="none"/>
          </c:marker>
          <c:xVal>
            <c:numRef>
              <c:f>'Sizing Walkthrough'!$U$4:$U$27</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'Sizing Walkthrough'!$V$4:$V$27</c:f>
              <c:numCache>
                <c:formatCode>0.000</c:formatCode>
                <c:ptCount val="24"/>
                <c:pt idx="0">
                  <c:v>30.395136778115543</c:v>
                </c:pt>
                <c:pt idx="1">
                  <c:v>12.158054711246148</c:v>
                </c:pt>
                <c:pt idx="2">
                  <c:v>6.0790273556231087</c:v>
                </c:pt>
                <c:pt idx="3">
                  <c:v>6.0790273556231087</c:v>
                </c:pt>
                <c:pt idx="4">
                  <c:v>6.0790273556231087</c:v>
                </c:pt>
                <c:pt idx="5">
                  <c:v>18.237082066869309</c:v>
                </c:pt>
                <c:pt idx="6">
                  <c:v>151.9756838905773</c:v>
                </c:pt>
                <c:pt idx="7">
                  <c:v>303.95136778115545</c:v>
                </c:pt>
                <c:pt idx="8">
                  <c:v>200.60790273556208</c:v>
                </c:pt>
                <c:pt idx="9">
                  <c:v>164.13373860182327</c:v>
                </c:pt>
                <c:pt idx="10">
                  <c:v>42.55319148936178</c:v>
                </c:pt>
                <c:pt idx="11">
                  <c:v>48.632218844984848</c:v>
                </c:pt>
                <c:pt idx="12">
                  <c:v>42.55319148936178</c:v>
                </c:pt>
                <c:pt idx="13">
                  <c:v>48.632218844984848</c:v>
                </c:pt>
                <c:pt idx="14">
                  <c:v>24.316109422492385</c:v>
                </c:pt>
                <c:pt idx="15">
                  <c:v>12.158054711246148</c:v>
                </c:pt>
                <c:pt idx="16">
                  <c:v>18.237082066869309</c:v>
                </c:pt>
                <c:pt idx="17">
                  <c:v>72.948328267477322</c:v>
                </c:pt>
                <c:pt idx="18">
                  <c:v>109.42249240121552</c:v>
                </c:pt>
                <c:pt idx="19">
                  <c:v>145.8966565349543</c:v>
                </c:pt>
                <c:pt idx="20">
                  <c:v>176.29179331307009</c:v>
                </c:pt>
                <c:pt idx="21">
                  <c:v>182.37082066869311</c:v>
                </c:pt>
                <c:pt idx="22">
                  <c:v>127.65957446808535</c:v>
                </c:pt>
                <c:pt idx="23">
                  <c:v>48.632218844984848</c:v>
                </c:pt>
              </c:numCache>
            </c:numRef>
          </c:yVal>
          <c:smooth val="0"/>
          <c:extLst>
            <c:ext xmlns:c16="http://schemas.microsoft.com/office/drawing/2014/chart" uri="{C3380CC4-5D6E-409C-BE32-E72D297353CC}">
              <c16:uniqueId val="{00000000-9FE1-4330-A46C-2C1C25696393}"/>
            </c:ext>
          </c:extLst>
        </c:ser>
        <c:ser>
          <c:idx val="0"/>
          <c:order val="1"/>
          <c:tx>
            <c:v>Hot Water Generation</c:v>
          </c:tx>
          <c:spPr>
            <a:ln w="25400" cap="rnd">
              <a:solidFill>
                <a:srgbClr val="FE9802"/>
              </a:solidFill>
              <a:round/>
            </a:ln>
            <a:effectLst/>
          </c:spPr>
          <c:marker>
            <c:symbol val="none"/>
          </c:marker>
          <c:xVal>
            <c:numRef>
              <c:f>'Sizing Walkthrough'!$L$75:$L$102</c:f>
              <c:numCache>
                <c:formatCode>General</c:formatCode>
                <c:ptCount val="28"/>
                <c:pt idx="0">
                  <c:v>0</c:v>
                </c:pt>
                <c:pt idx="1">
                  <c:v>1</c:v>
                </c:pt>
                <c:pt idx="2">
                  <c:v>2</c:v>
                </c:pt>
                <c:pt idx="3">
                  <c:v>3</c:v>
                </c:pt>
                <c:pt idx="4">
                  <c:v>4</c:v>
                </c:pt>
                <c:pt idx="5">
                  <c:v>5</c:v>
                </c:pt>
                <c:pt idx="6">
                  <c:v>5.9989999999999997</c:v>
                </c:pt>
                <c:pt idx="7">
                  <c:v>6</c:v>
                </c:pt>
                <c:pt idx="8">
                  <c:v>7</c:v>
                </c:pt>
                <c:pt idx="9">
                  <c:v>8</c:v>
                </c:pt>
                <c:pt idx="10">
                  <c:v>9</c:v>
                </c:pt>
                <c:pt idx="11">
                  <c:v>9.9999900000000004</c:v>
                </c:pt>
                <c:pt idx="12">
                  <c:v>10</c:v>
                </c:pt>
                <c:pt idx="13">
                  <c:v>11</c:v>
                </c:pt>
                <c:pt idx="14">
                  <c:v>12</c:v>
                </c:pt>
                <c:pt idx="15">
                  <c:v>13</c:v>
                </c:pt>
                <c:pt idx="16">
                  <c:v>14</c:v>
                </c:pt>
                <c:pt idx="17">
                  <c:v>15</c:v>
                </c:pt>
                <c:pt idx="18">
                  <c:v>16</c:v>
                </c:pt>
                <c:pt idx="19">
                  <c:v>16.998999999999999</c:v>
                </c:pt>
                <c:pt idx="20">
                  <c:v>17</c:v>
                </c:pt>
                <c:pt idx="21">
                  <c:v>18</c:v>
                </c:pt>
                <c:pt idx="22">
                  <c:v>19</c:v>
                </c:pt>
                <c:pt idx="23">
                  <c:v>20</c:v>
                </c:pt>
                <c:pt idx="24">
                  <c:v>20.998999999999999</c:v>
                </c:pt>
                <c:pt idx="25">
                  <c:v>21</c:v>
                </c:pt>
                <c:pt idx="26">
                  <c:v>22</c:v>
                </c:pt>
                <c:pt idx="27">
                  <c:v>23</c:v>
                </c:pt>
              </c:numCache>
            </c:numRef>
          </c:xVal>
          <c:yVal>
            <c:numRef>
              <c:f>'Sizing Walkthrough'!$M$75:$M$102</c:f>
              <c:numCache>
                <c:formatCode>General</c:formatCode>
                <c:ptCount val="2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numCache>
            </c:numRef>
          </c:yVal>
          <c:smooth val="0"/>
          <c:extLst>
            <c:ext xmlns:c16="http://schemas.microsoft.com/office/drawing/2014/chart" uri="{C3380CC4-5D6E-409C-BE32-E72D297353CC}">
              <c16:uniqueId val="{00000001-9FE1-4330-A46C-2C1C25696393}"/>
            </c:ext>
          </c:extLst>
        </c:ser>
        <c:dLbls>
          <c:showLegendKey val="0"/>
          <c:showVal val="0"/>
          <c:showCatName val="0"/>
          <c:showSerName val="0"/>
          <c:showPercent val="0"/>
          <c:showBubbleSize val="0"/>
        </c:dLbls>
        <c:axId val="929677880"/>
        <c:axId val="929682144"/>
      </c:scatterChart>
      <c:valAx>
        <c:axId val="929677880"/>
        <c:scaling>
          <c:orientation val="minMax"/>
          <c:max val="23"/>
          <c:min val="0"/>
        </c:scaling>
        <c:delete val="1"/>
        <c:axPos val="b"/>
        <c:numFmt formatCode="General" sourceLinked="1"/>
        <c:majorTickMark val="none"/>
        <c:minorTickMark val="none"/>
        <c:tickLblPos val="nextTo"/>
        <c:crossAx val="929682144"/>
        <c:crosses val="autoZero"/>
        <c:crossBetween val="midCat"/>
        <c:majorUnit val="1"/>
      </c:valAx>
      <c:valAx>
        <c:axId val="929682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929677880"/>
        <c:crosses val="autoZero"/>
        <c:crossBetween val="midCat"/>
      </c:valAx>
    </c:plotArea>
    <c:plotVisOnly val="1"/>
    <c:dispBlanksAs val="gap"/>
    <c:showDLblsOverMax val="0"/>
    <c:extLst/>
  </c:chart>
  <c:txPr>
    <a:bodyPr/>
    <a:lstStyle/>
    <a:p>
      <a:pPr>
        <a:defRPr sz="1400">
          <a:solidFill>
            <a:schemeClr val="tx2">
              <a:lumMod val="75000"/>
            </a:schemeClr>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v>DHW Demand</c:v>
          </c:tx>
          <c:spPr>
            <a:ln>
              <a:solidFill>
                <a:schemeClr val="accent1"/>
              </a:solidFill>
            </a:ln>
          </c:spPr>
          <c:marker>
            <c:symbol val="none"/>
          </c:marker>
          <c:xVal>
            <c:numRef>
              <c:f>'Sizing Walkthrough'!$U$4:$U$27</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'Sizing Walkthrough'!$V$4:$V$27</c:f>
              <c:numCache>
                <c:formatCode>0.000</c:formatCode>
                <c:ptCount val="24"/>
                <c:pt idx="0">
                  <c:v>30.395136778115543</c:v>
                </c:pt>
                <c:pt idx="1">
                  <c:v>12.158054711246148</c:v>
                </c:pt>
                <c:pt idx="2">
                  <c:v>6.0790273556231087</c:v>
                </c:pt>
                <c:pt idx="3">
                  <c:v>6.0790273556231087</c:v>
                </c:pt>
                <c:pt idx="4">
                  <c:v>6.0790273556231087</c:v>
                </c:pt>
                <c:pt idx="5">
                  <c:v>18.237082066869309</c:v>
                </c:pt>
                <c:pt idx="6">
                  <c:v>151.9756838905773</c:v>
                </c:pt>
                <c:pt idx="7">
                  <c:v>303.95136778115545</c:v>
                </c:pt>
                <c:pt idx="8">
                  <c:v>200.60790273556208</c:v>
                </c:pt>
                <c:pt idx="9">
                  <c:v>164.13373860182327</c:v>
                </c:pt>
                <c:pt idx="10">
                  <c:v>42.55319148936178</c:v>
                </c:pt>
                <c:pt idx="11">
                  <c:v>48.632218844984848</c:v>
                </c:pt>
                <c:pt idx="12">
                  <c:v>42.55319148936178</c:v>
                </c:pt>
                <c:pt idx="13">
                  <c:v>48.632218844984848</c:v>
                </c:pt>
                <c:pt idx="14">
                  <c:v>24.316109422492385</c:v>
                </c:pt>
                <c:pt idx="15">
                  <c:v>12.158054711246148</c:v>
                </c:pt>
                <c:pt idx="16">
                  <c:v>18.237082066869309</c:v>
                </c:pt>
                <c:pt idx="17">
                  <c:v>72.948328267477322</c:v>
                </c:pt>
                <c:pt idx="18">
                  <c:v>109.42249240121552</c:v>
                </c:pt>
                <c:pt idx="19">
                  <c:v>145.8966565349543</c:v>
                </c:pt>
                <c:pt idx="20">
                  <c:v>176.29179331307009</c:v>
                </c:pt>
                <c:pt idx="21">
                  <c:v>182.37082066869311</c:v>
                </c:pt>
                <c:pt idx="22">
                  <c:v>127.65957446808535</c:v>
                </c:pt>
                <c:pt idx="23">
                  <c:v>48.632218844984848</c:v>
                </c:pt>
              </c:numCache>
            </c:numRef>
          </c:yVal>
          <c:smooth val="0"/>
          <c:extLst>
            <c:ext xmlns:c16="http://schemas.microsoft.com/office/drawing/2014/chart" uri="{C3380CC4-5D6E-409C-BE32-E72D297353CC}">
              <c16:uniqueId val="{00000000-B798-4D39-9326-6C51AA4A4A7B}"/>
            </c:ext>
          </c:extLst>
        </c:ser>
        <c:ser>
          <c:idx val="0"/>
          <c:order val="1"/>
          <c:tx>
            <c:v>Hot Water Generation Rate</c:v>
          </c:tx>
          <c:spPr>
            <a:ln w="25400">
              <a:solidFill>
                <a:srgbClr val="FE9802"/>
              </a:solidFill>
            </a:ln>
          </c:spPr>
          <c:marker>
            <c:symbol val="none"/>
          </c:marker>
          <c:xVal>
            <c:numRef>
              <c:f>'Sizing Walkthrough'!$L$75:$L$102</c:f>
              <c:numCache>
                <c:formatCode>General</c:formatCode>
                <c:ptCount val="28"/>
                <c:pt idx="0">
                  <c:v>0</c:v>
                </c:pt>
                <c:pt idx="1">
                  <c:v>1</c:v>
                </c:pt>
                <c:pt idx="2">
                  <c:v>2</c:v>
                </c:pt>
                <c:pt idx="3">
                  <c:v>3</c:v>
                </c:pt>
                <c:pt idx="4">
                  <c:v>4</c:v>
                </c:pt>
                <c:pt idx="5">
                  <c:v>5</c:v>
                </c:pt>
                <c:pt idx="6">
                  <c:v>5.9989999999999997</c:v>
                </c:pt>
                <c:pt idx="7">
                  <c:v>6</c:v>
                </c:pt>
                <c:pt idx="8">
                  <c:v>7</c:v>
                </c:pt>
                <c:pt idx="9">
                  <c:v>8</c:v>
                </c:pt>
                <c:pt idx="10">
                  <c:v>9</c:v>
                </c:pt>
                <c:pt idx="11">
                  <c:v>9.9999900000000004</c:v>
                </c:pt>
                <c:pt idx="12">
                  <c:v>10</c:v>
                </c:pt>
                <c:pt idx="13">
                  <c:v>11</c:v>
                </c:pt>
                <c:pt idx="14">
                  <c:v>12</c:v>
                </c:pt>
                <c:pt idx="15">
                  <c:v>13</c:v>
                </c:pt>
                <c:pt idx="16">
                  <c:v>14</c:v>
                </c:pt>
                <c:pt idx="17">
                  <c:v>15</c:v>
                </c:pt>
                <c:pt idx="18">
                  <c:v>16</c:v>
                </c:pt>
                <c:pt idx="19">
                  <c:v>16.998999999999999</c:v>
                </c:pt>
                <c:pt idx="20">
                  <c:v>17</c:v>
                </c:pt>
                <c:pt idx="21">
                  <c:v>18</c:v>
                </c:pt>
                <c:pt idx="22">
                  <c:v>19</c:v>
                </c:pt>
                <c:pt idx="23">
                  <c:v>20</c:v>
                </c:pt>
                <c:pt idx="24">
                  <c:v>20.998999999999999</c:v>
                </c:pt>
                <c:pt idx="25">
                  <c:v>21</c:v>
                </c:pt>
                <c:pt idx="26">
                  <c:v>22</c:v>
                </c:pt>
                <c:pt idx="27">
                  <c:v>23</c:v>
                </c:pt>
              </c:numCache>
            </c:numRef>
          </c:xVal>
          <c:yVal>
            <c:numRef>
              <c:f>'Sizing Walkthrough'!$N$75:$N$102</c:f>
              <c:numCache>
                <c:formatCode>General</c:formatCode>
                <c:ptCount val="2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0</c:v>
                </c:pt>
                <c:pt idx="21">
                  <c:v>0</c:v>
                </c:pt>
                <c:pt idx="22">
                  <c:v>0</c:v>
                </c:pt>
                <c:pt idx="23">
                  <c:v>0</c:v>
                </c:pt>
                <c:pt idx="24">
                  <c:v>0</c:v>
                </c:pt>
                <c:pt idx="25">
                  <c:v>100</c:v>
                </c:pt>
                <c:pt idx="26">
                  <c:v>100</c:v>
                </c:pt>
                <c:pt idx="27">
                  <c:v>100</c:v>
                </c:pt>
              </c:numCache>
            </c:numRef>
          </c:yVal>
          <c:smooth val="0"/>
          <c:extLst>
            <c:ext xmlns:c16="http://schemas.microsoft.com/office/drawing/2014/chart" uri="{C3380CC4-5D6E-409C-BE32-E72D297353CC}">
              <c16:uniqueId val="{00000001-B798-4D39-9326-6C51AA4A4A7B}"/>
            </c:ext>
          </c:extLst>
        </c:ser>
        <c:dLbls>
          <c:showLegendKey val="0"/>
          <c:showVal val="0"/>
          <c:showCatName val="0"/>
          <c:showSerName val="0"/>
          <c:showPercent val="0"/>
          <c:showBubbleSize val="0"/>
        </c:dLbls>
        <c:axId val="929677880"/>
        <c:axId val="929682144"/>
      </c:scatterChart>
      <c:valAx>
        <c:axId val="929677880"/>
        <c:scaling>
          <c:orientation val="minMax"/>
          <c:max val="23"/>
          <c:min val="0"/>
        </c:scaling>
        <c:delete val="1"/>
        <c:axPos val="b"/>
        <c:numFmt formatCode="General" sourceLinked="1"/>
        <c:majorTickMark val="none"/>
        <c:minorTickMark val="none"/>
        <c:tickLblPos val="nextTo"/>
        <c:crossAx val="929682144"/>
        <c:crosses val="autoZero"/>
        <c:crossBetween val="midCat"/>
        <c:majorUnit val="1"/>
      </c:valAx>
      <c:valAx>
        <c:axId val="929682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solidFill>
                      <a:schemeClr val="tx2">
                        <a:lumMod val="75000"/>
                      </a:schemeClr>
                    </a:solidFill>
                  </a:defRPr>
                </a:pPr>
                <a:r>
                  <a:rPr lang="en-US">
                    <a:solidFill>
                      <a:schemeClr val="tx2">
                        <a:lumMod val="75000"/>
                      </a:schemeClr>
                    </a:solidFill>
                  </a:rPr>
                  <a:t>Gallons of DHW per Hour</a:t>
                </a:r>
              </a:p>
            </c:rich>
          </c:tx>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solidFill>
                  <a:schemeClr val="tx2">
                    <a:lumMod val="75000"/>
                  </a:schemeClr>
                </a:solidFill>
              </a:defRPr>
            </a:pPr>
            <a:endParaRPr lang="en-US"/>
          </a:p>
        </c:txPr>
        <c:crossAx val="929677880"/>
        <c:crosses val="autoZero"/>
        <c:crossBetween val="midCat"/>
      </c:valAx>
    </c:plotArea>
    <c:plotVisOnly val="1"/>
    <c:dispBlanksAs val="gap"/>
    <c:showDLblsOverMax val="0"/>
    <c:extLst/>
  </c:chart>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3.png"/><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diagrams/_rels/drawing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3.png"/><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DE45CE-4758-44F1-AF95-7DEC442CBC08}" type="doc">
      <dgm:prSet loTypeId="urn:microsoft.com/office/officeart/2018/2/layout/IconLabelList" loCatId="icon" qsTypeId="urn:microsoft.com/office/officeart/2005/8/quickstyle/simple1" qsCatId="simple" csTypeId="urn:microsoft.com/office/officeart/2005/8/colors/accent0_3" csCatId="mainScheme" phldr="1"/>
      <dgm:spPr/>
      <dgm:t>
        <a:bodyPr/>
        <a:lstStyle/>
        <a:p>
          <a:endParaRPr lang="en-US"/>
        </a:p>
      </dgm:t>
    </dgm:pt>
    <dgm:pt modelId="{5756D991-B97E-45A1-A73B-83313BDDFD70}">
      <dgm:prSet/>
      <dgm:spPr/>
      <dgm:t>
        <a:bodyPr/>
        <a:lstStyle/>
        <a:p>
          <a:pPr>
            <a:lnSpc>
              <a:spcPct val="100000"/>
            </a:lnSpc>
          </a:pPr>
          <a:r>
            <a:rPr lang="en-US" dirty="0">
              <a:solidFill>
                <a:srgbClr val="FFC000"/>
              </a:solidFill>
            </a:rPr>
            <a:t>Why do we need a sizing tool?</a:t>
          </a:r>
        </a:p>
      </dgm:t>
    </dgm:pt>
    <dgm:pt modelId="{0877C71B-52FA-4E18-A163-2787BB01FA8E}" type="parTrans" cxnId="{C16C61B4-D8F2-4445-B0E9-DDC9D0850162}">
      <dgm:prSet/>
      <dgm:spPr/>
      <dgm:t>
        <a:bodyPr/>
        <a:lstStyle/>
        <a:p>
          <a:endParaRPr lang="en-US"/>
        </a:p>
      </dgm:t>
    </dgm:pt>
    <dgm:pt modelId="{90293839-B4D2-44F9-9BBA-2A21E9872CC0}" type="sibTrans" cxnId="{C16C61B4-D8F2-4445-B0E9-DDC9D0850162}">
      <dgm:prSet/>
      <dgm:spPr/>
      <dgm:t>
        <a:bodyPr/>
        <a:lstStyle/>
        <a:p>
          <a:endParaRPr lang="en-US"/>
        </a:p>
      </dgm:t>
    </dgm:pt>
    <dgm:pt modelId="{B2F21055-32D6-4029-8FAC-8894F0C7ABC7}">
      <dgm:prSet/>
      <dgm:spPr/>
      <dgm:t>
        <a:bodyPr/>
        <a:lstStyle/>
        <a:p>
          <a:pPr>
            <a:lnSpc>
              <a:spcPct val="100000"/>
            </a:lnSpc>
          </a:pPr>
          <a:r>
            <a:rPr lang="en-US" dirty="0"/>
            <a:t>What are we designing to?</a:t>
          </a:r>
        </a:p>
      </dgm:t>
    </dgm:pt>
    <dgm:pt modelId="{ADC0022C-DAE9-49CC-A20B-CD1988C1F2A1}" type="parTrans" cxnId="{A9247C8D-C457-4BBB-AFD5-786C38C481CC}">
      <dgm:prSet/>
      <dgm:spPr/>
      <dgm:t>
        <a:bodyPr/>
        <a:lstStyle/>
        <a:p>
          <a:endParaRPr lang="en-US"/>
        </a:p>
      </dgm:t>
    </dgm:pt>
    <dgm:pt modelId="{3573C215-D622-4746-80AE-104732F5E15D}" type="sibTrans" cxnId="{A9247C8D-C457-4BBB-AFD5-786C38C481CC}">
      <dgm:prSet/>
      <dgm:spPr/>
      <dgm:t>
        <a:bodyPr/>
        <a:lstStyle/>
        <a:p>
          <a:endParaRPr lang="en-US"/>
        </a:p>
      </dgm:t>
    </dgm:pt>
    <dgm:pt modelId="{9F6C487A-293E-496A-A192-BEE976ACAD09}">
      <dgm:prSet/>
      <dgm:spPr/>
      <dgm:t>
        <a:bodyPr/>
        <a:lstStyle/>
        <a:p>
          <a:pPr>
            <a:lnSpc>
              <a:spcPct val="100000"/>
            </a:lnSpc>
          </a:pPr>
          <a:r>
            <a:rPr lang="en-US" dirty="0"/>
            <a:t>Ecosizer Method for sizing.</a:t>
          </a:r>
        </a:p>
      </dgm:t>
    </dgm:pt>
    <dgm:pt modelId="{9D2D574B-9B79-4840-8BB1-157B9275E660}" type="parTrans" cxnId="{3F43E083-3E80-4377-BF44-F95B280809E0}">
      <dgm:prSet/>
      <dgm:spPr/>
      <dgm:t>
        <a:bodyPr/>
        <a:lstStyle/>
        <a:p>
          <a:endParaRPr lang="en-US"/>
        </a:p>
      </dgm:t>
    </dgm:pt>
    <dgm:pt modelId="{73202DF1-8371-4EA0-BE99-1F748A7BAFBB}" type="sibTrans" cxnId="{3F43E083-3E80-4377-BF44-F95B280809E0}">
      <dgm:prSet/>
      <dgm:spPr/>
      <dgm:t>
        <a:bodyPr/>
        <a:lstStyle/>
        <a:p>
          <a:endParaRPr lang="en-US"/>
        </a:p>
      </dgm:t>
    </dgm:pt>
    <dgm:pt modelId="{8EC2373F-2166-45F7-BC85-DB0AE3A68754}">
      <dgm:prSet/>
      <dgm:spPr/>
      <dgm:t>
        <a:bodyPr/>
        <a:lstStyle/>
        <a:p>
          <a:pPr>
            <a:lnSpc>
              <a:spcPct val="100000"/>
            </a:lnSpc>
          </a:pPr>
          <a:r>
            <a:rPr lang="en-US" dirty="0"/>
            <a:t>How to use the Ecosizer.</a:t>
          </a:r>
        </a:p>
      </dgm:t>
    </dgm:pt>
    <dgm:pt modelId="{134D8C4F-26FA-4F66-9613-385ABB656130}" type="parTrans" cxnId="{579139B4-8E9B-45C8-A9E9-DD8ABF9CACCB}">
      <dgm:prSet/>
      <dgm:spPr/>
      <dgm:t>
        <a:bodyPr/>
        <a:lstStyle/>
        <a:p>
          <a:endParaRPr lang="en-US"/>
        </a:p>
      </dgm:t>
    </dgm:pt>
    <dgm:pt modelId="{5CF4E2C9-57C4-4A3D-ADC3-70A4EB948949}" type="sibTrans" cxnId="{579139B4-8E9B-45C8-A9E9-DD8ABF9CACCB}">
      <dgm:prSet/>
      <dgm:spPr/>
      <dgm:t>
        <a:bodyPr/>
        <a:lstStyle/>
        <a:p>
          <a:endParaRPr lang="en-US"/>
        </a:p>
      </dgm:t>
    </dgm:pt>
    <dgm:pt modelId="{729C678E-76C3-4FC6-89EF-E38FEDBD7BCF}" type="pres">
      <dgm:prSet presAssocID="{D7DE45CE-4758-44F1-AF95-7DEC442CBC08}" presName="root" presStyleCnt="0">
        <dgm:presLayoutVars>
          <dgm:dir/>
          <dgm:resizeHandles val="exact"/>
        </dgm:presLayoutVars>
      </dgm:prSet>
      <dgm:spPr/>
      <dgm:t>
        <a:bodyPr/>
        <a:lstStyle/>
        <a:p>
          <a:endParaRPr lang="en-US"/>
        </a:p>
      </dgm:t>
    </dgm:pt>
    <dgm:pt modelId="{5F28A3B2-3CCD-4DC2-9850-9D722F1B7FB1}" type="pres">
      <dgm:prSet presAssocID="{5756D991-B97E-45A1-A73B-83313BDDFD70}" presName="compNode" presStyleCnt="0"/>
      <dgm:spPr/>
    </dgm:pt>
    <dgm:pt modelId="{FB4230F5-992F-466D-A4F0-626BF253B5C6}" type="pres">
      <dgm:prSet presAssocID="{5756D991-B97E-45A1-A73B-83313BDDFD7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solidFill>
            <a:srgbClr val="FFC000"/>
          </a:solidFill>
        </a:ln>
      </dgm:spPr>
      <dgm:t>
        <a:bodyPr/>
        <a:lstStyle/>
        <a:p>
          <a:endParaRPr lang="en-US"/>
        </a:p>
      </dgm:t>
      <dgm:extLst>
        <a:ext uri="{E40237B7-FDA0-4F09-8148-C483321AD2D9}">
          <dgm14:cNvPr xmlns:dgm14="http://schemas.microsoft.com/office/drawing/2010/diagram" id="0" name="" descr="Question mark"/>
        </a:ext>
      </dgm:extLst>
    </dgm:pt>
    <dgm:pt modelId="{A2F8E76D-AEE1-47DE-AFBF-78433D241770}" type="pres">
      <dgm:prSet presAssocID="{5756D991-B97E-45A1-A73B-83313BDDFD70}" presName="spaceRect" presStyleCnt="0"/>
      <dgm:spPr/>
    </dgm:pt>
    <dgm:pt modelId="{ACE510CF-071F-4FFB-98E7-6050C4548C2E}" type="pres">
      <dgm:prSet presAssocID="{5756D991-B97E-45A1-A73B-83313BDDFD70}" presName="textRect" presStyleLbl="revTx" presStyleIdx="0" presStyleCnt="4">
        <dgm:presLayoutVars>
          <dgm:chMax val="1"/>
          <dgm:chPref val="1"/>
        </dgm:presLayoutVars>
      </dgm:prSet>
      <dgm:spPr/>
      <dgm:t>
        <a:bodyPr/>
        <a:lstStyle/>
        <a:p>
          <a:endParaRPr lang="en-US"/>
        </a:p>
      </dgm:t>
    </dgm:pt>
    <dgm:pt modelId="{5E12AD7D-E850-45B1-A6CA-5C6757DC0EC6}" type="pres">
      <dgm:prSet presAssocID="{90293839-B4D2-44F9-9BBA-2A21E9872CC0}" presName="sibTrans" presStyleCnt="0"/>
      <dgm:spPr/>
    </dgm:pt>
    <dgm:pt modelId="{2780C034-E6DE-4550-9E39-3892F9352D69}" type="pres">
      <dgm:prSet presAssocID="{B2F21055-32D6-4029-8FAC-8894F0C7ABC7}" presName="compNode" presStyleCnt="0"/>
      <dgm:spPr/>
    </dgm:pt>
    <dgm:pt modelId="{F889BA36-8561-45B9-8DEC-BBF7F9A81530}" type="pres">
      <dgm:prSet presAssocID="{B2F21055-32D6-4029-8FAC-8894F0C7ABC7}" presName="iconRect" presStyleLbl="node1" presStyleIdx="1" presStyleCnt="4"/>
      <dgm:spPr>
        <a:blipFill>
          <a:blip xmlns:r="http://schemas.openxmlformats.org/officeDocument/2006/relationships"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Head with Gears"/>
        </a:ext>
      </dgm:extLst>
    </dgm:pt>
    <dgm:pt modelId="{F63B1196-8ECB-4289-B316-3A05F98D8640}" type="pres">
      <dgm:prSet presAssocID="{B2F21055-32D6-4029-8FAC-8894F0C7ABC7}" presName="spaceRect" presStyleCnt="0"/>
      <dgm:spPr/>
    </dgm:pt>
    <dgm:pt modelId="{15CC09DC-82DF-4AB8-80EF-153EEF229D2F}" type="pres">
      <dgm:prSet presAssocID="{B2F21055-32D6-4029-8FAC-8894F0C7ABC7}" presName="textRect" presStyleLbl="revTx" presStyleIdx="1" presStyleCnt="4">
        <dgm:presLayoutVars>
          <dgm:chMax val="1"/>
          <dgm:chPref val="1"/>
        </dgm:presLayoutVars>
      </dgm:prSet>
      <dgm:spPr/>
      <dgm:t>
        <a:bodyPr/>
        <a:lstStyle/>
        <a:p>
          <a:endParaRPr lang="en-US"/>
        </a:p>
      </dgm:t>
    </dgm:pt>
    <dgm:pt modelId="{F598F057-E324-4950-A65B-0E50CDE5871D}" type="pres">
      <dgm:prSet presAssocID="{3573C215-D622-4746-80AE-104732F5E15D}" presName="sibTrans" presStyleCnt="0"/>
      <dgm:spPr/>
    </dgm:pt>
    <dgm:pt modelId="{95D1325E-7072-46A7-8436-847BEFC94385}" type="pres">
      <dgm:prSet presAssocID="{9F6C487A-293E-496A-A192-BEE976ACAD09}" presName="compNode" presStyleCnt="0"/>
      <dgm:spPr/>
    </dgm:pt>
    <dgm:pt modelId="{559677A5-46EF-4E66-9CB7-E1D24FED95F8}" type="pres">
      <dgm:prSet presAssocID="{9F6C487A-293E-496A-A192-BEE976ACAD09}" presName="iconRect" presStyleLbl="node1" presStyleIdx="2" presStyleCnt="4"/>
      <dgm:spPr>
        <a:blipFill>
          <a:blip xmlns:r="http://schemas.openxmlformats.org/officeDocument/2006/relationships"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Checkmark"/>
        </a:ext>
      </dgm:extLst>
    </dgm:pt>
    <dgm:pt modelId="{080CB79B-9A25-4815-9BAD-E1DFFA0C8D7D}" type="pres">
      <dgm:prSet presAssocID="{9F6C487A-293E-496A-A192-BEE976ACAD09}" presName="spaceRect" presStyleCnt="0"/>
      <dgm:spPr/>
    </dgm:pt>
    <dgm:pt modelId="{B9F89542-D26F-4E08-943E-3DA139FDBBFC}" type="pres">
      <dgm:prSet presAssocID="{9F6C487A-293E-496A-A192-BEE976ACAD09}" presName="textRect" presStyleLbl="revTx" presStyleIdx="2" presStyleCnt="4">
        <dgm:presLayoutVars>
          <dgm:chMax val="1"/>
          <dgm:chPref val="1"/>
        </dgm:presLayoutVars>
      </dgm:prSet>
      <dgm:spPr/>
      <dgm:t>
        <a:bodyPr/>
        <a:lstStyle/>
        <a:p>
          <a:endParaRPr lang="en-US"/>
        </a:p>
      </dgm:t>
    </dgm:pt>
    <dgm:pt modelId="{BADA9EB3-7D94-4EC4-9D5A-6802CC2BA108}" type="pres">
      <dgm:prSet presAssocID="{73202DF1-8371-4EA0-BE99-1F748A7BAFBB}" presName="sibTrans" presStyleCnt="0"/>
      <dgm:spPr/>
    </dgm:pt>
    <dgm:pt modelId="{BF4FC143-93AC-4BD6-94E9-73F6AF413380}" type="pres">
      <dgm:prSet presAssocID="{8EC2373F-2166-45F7-BC85-DB0AE3A68754}" presName="compNode" presStyleCnt="0"/>
      <dgm:spPr/>
    </dgm:pt>
    <dgm:pt modelId="{CB10BE4A-9FD5-4110-B1B4-7404CF6555ED}" type="pres">
      <dgm:prSet presAssocID="{8EC2373F-2166-45F7-BC85-DB0AE3A68754}" presName="iconRect" presStyleLbl="node1" presStyleIdx="3" presStyleCnt="4"/>
      <dgm:spPr>
        <a:blipFill>
          <a:blip xmlns:r="http://schemas.openxmlformats.org/officeDocument/2006/relationships" r:embed="rId7" cstate="print">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Tools"/>
        </a:ext>
      </dgm:extLst>
    </dgm:pt>
    <dgm:pt modelId="{3C60A74C-EF38-4146-AEDE-4DB8B1795E97}" type="pres">
      <dgm:prSet presAssocID="{8EC2373F-2166-45F7-BC85-DB0AE3A68754}" presName="spaceRect" presStyleCnt="0"/>
      <dgm:spPr/>
    </dgm:pt>
    <dgm:pt modelId="{3DE6F496-3BB8-46D3-89C6-A6D764F4F990}" type="pres">
      <dgm:prSet presAssocID="{8EC2373F-2166-45F7-BC85-DB0AE3A68754}" presName="textRect" presStyleLbl="revTx" presStyleIdx="3" presStyleCnt="4">
        <dgm:presLayoutVars>
          <dgm:chMax val="1"/>
          <dgm:chPref val="1"/>
        </dgm:presLayoutVars>
      </dgm:prSet>
      <dgm:spPr/>
      <dgm:t>
        <a:bodyPr/>
        <a:lstStyle/>
        <a:p>
          <a:endParaRPr lang="en-US"/>
        </a:p>
      </dgm:t>
    </dgm:pt>
  </dgm:ptLst>
  <dgm:cxnLst>
    <dgm:cxn modelId="{C9B67B8D-FC24-41A3-8C6B-B4CC6F3182FC}" type="presOf" srcId="{8EC2373F-2166-45F7-BC85-DB0AE3A68754}" destId="{3DE6F496-3BB8-46D3-89C6-A6D764F4F990}" srcOrd="0" destOrd="0" presId="urn:microsoft.com/office/officeart/2018/2/layout/IconLabelList"/>
    <dgm:cxn modelId="{3F43E083-3E80-4377-BF44-F95B280809E0}" srcId="{D7DE45CE-4758-44F1-AF95-7DEC442CBC08}" destId="{9F6C487A-293E-496A-A192-BEE976ACAD09}" srcOrd="2" destOrd="0" parTransId="{9D2D574B-9B79-4840-8BB1-157B9275E660}" sibTransId="{73202DF1-8371-4EA0-BE99-1F748A7BAFBB}"/>
    <dgm:cxn modelId="{A9247C8D-C457-4BBB-AFD5-786C38C481CC}" srcId="{D7DE45CE-4758-44F1-AF95-7DEC442CBC08}" destId="{B2F21055-32D6-4029-8FAC-8894F0C7ABC7}" srcOrd="1" destOrd="0" parTransId="{ADC0022C-DAE9-49CC-A20B-CD1988C1F2A1}" sibTransId="{3573C215-D622-4746-80AE-104732F5E15D}"/>
    <dgm:cxn modelId="{D14EACBD-EB31-4FA1-ABBA-48FFE8F50BE1}" type="presOf" srcId="{B2F21055-32D6-4029-8FAC-8894F0C7ABC7}" destId="{15CC09DC-82DF-4AB8-80EF-153EEF229D2F}" srcOrd="0" destOrd="0" presId="urn:microsoft.com/office/officeart/2018/2/layout/IconLabelList"/>
    <dgm:cxn modelId="{C16C61B4-D8F2-4445-B0E9-DDC9D0850162}" srcId="{D7DE45CE-4758-44F1-AF95-7DEC442CBC08}" destId="{5756D991-B97E-45A1-A73B-83313BDDFD70}" srcOrd="0" destOrd="0" parTransId="{0877C71B-52FA-4E18-A163-2787BB01FA8E}" sibTransId="{90293839-B4D2-44F9-9BBA-2A21E9872CC0}"/>
    <dgm:cxn modelId="{579139B4-8E9B-45C8-A9E9-DD8ABF9CACCB}" srcId="{D7DE45CE-4758-44F1-AF95-7DEC442CBC08}" destId="{8EC2373F-2166-45F7-BC85-DB0AE3A68754}" srcOrd="3" destOrd="0" parTransId="{134D8C4F-26FA-4F66-9613-385ABB656130}" sibTransId="{5CF4E2C9-57C4-4A3D-ADC3-70A4EB948949}"/>
    <dgm:cxn modelId="{9CE875A0-E393-42DA-8A81-B4CEC5E0AAA8}" type="presOf" srcId="{5756D991-B97E-45A1-A73B-83313BDDFD70}" destId="{ACE510CF-071F-4FFB-98E7-6050C4548C2E}" srcOrd="0" destOrd="0" presId="urn:microsoft.com/office/officeart/2018/2/layout/IconLabelList"/>
    <dgm:cxn modelId="{7A53CA60-21F6-414C-9904-CED7C0CE8455}" type="presOf" srcId="{D7DE45CE-4758-44F1-AF95-7DEC442CBC08}" destId="{729C678E-76C3-4FC6-89EF-E38FEDBD7BCF}" srcOrd="0" destOrd="0" presId="urn:microsoft.com/office/officeart/2018/2/layout/IconLabelList"/>
    <dgm:cxn modelId="{1590B92E-6992-4F4D-8D35-26F15FA5C342}" type="presOf" srcId="{9F6C487A-293E-496A-A192-BEE976ACAD09}" destId="{B9F89542-D26F-4E08-943E-3DA139FDBBFC}" srcOrd="0" destOrd="0" presId="urn:microsoft.com/office/officeart/2018/2/layout/IconLabelList"/>
    <dgm:cxn modelId="{D2A186D7-5C96-41ED-AA73-65D09E7796F7}" type="presParOf" srcId="{729C678E-76C3-4FC6-89EF-E38FEDBD7BCF}" destId="{5F28A3B2-3CCD-4DC2-9850-9D722F1B7FB1}" srcOrd="0" destOrd="0" presId="urn:microsoft.com/office/officeart/2018/2/layout/IconLabelList"/>
    <dgm:cxn modelId="{23E1DF2F-510A-4C84-8288-DDD7B8F02E9D}" type="presParOf" srcId="{5F28A3B2-3CCD-4DC2-9850-9D722F1B7FB1}" destId="{FB4230F5-992F-466D-A4F0-626BF253B5C6}" srcOrd="0" destOrd="0" presId="urn:microsoft.com/office/officeart/2018/2/layout/IconLabelList"/>
    <dgm:cxn modelId="{0D4FEC04-4F89-41A2-9053-C0A510CD507F}" type="presParOf" srcId="{5F28A3B2-3CCD-4DC2-9850-9D722F1B7FB1}" destId="{A2F8E76D-AEE1-47DE-AFBF-78433D241770}" srcOrd="1" destOrd="0" presId="urn:microsoft.com/office/officeart/2018/2/layout/IconLabelList"/>
    <dgm:cxn modelId="{D47F7DC3-6FCE-4DB0-977C-BD36ED2765A8}" type="presParOf" srcId="{5F28A3B2-3CCD-4DC2-9850-9D722F1B7FB1}" destId="{ACE510CF-071F-4FFB-98E7-6050C4548C2E}" srcOrd="2" destOrd="0" presId="urn:microsoft.com/office/officeart/2018/2/layout/IconLabelList"/>
    <dgm:cxn modelId="{5F865FC7-6181-424A-8671-2ECFF7FF1CFC}" type="presParOf" srcId="{729C678E-76C3-4FC6-89EF-E38FEDBD7BCF}" destId="{5E12AD7D-E850-45B1-A6CA-5C6757DC0EC6}" srcOrd="1" destOrd="0" presId="urn:microsoft.com/office/officeart/2018/2/layout/IconLabelList"/>
    <dgm:cxn modelId="{46FB66F1-F43A-479D-85E7-DF8C95343F1C}" type="presParOf" srcId="{729C678E-76C3-4FC6-89EF-E38FEDBD7BCF}" destId="{2780C034-E6DE-4550-9E39-3892F9352D69}" srcOrd="2" destOrd="0" presId="urn:microsoft.com/office/officeart/2018/2/layout/IconLabelList"/>
    <dgm:cxn modelId="{DEFBC40E-5AB6-4463-8E5A-BECA8A5D8FD6}" type="presParOf" srcId="{2780C034-E6DE-4550-9E39-3892F9352D69}" destId="{F889BA36-8561-45B9-8DEC-BBF7F9A81530}" srcOrd="0" destOrd="0" presId="urn:microsoft.com/office/officeart/2018/2/layout/IconLabelList"/>
    <dgm:cxn modelId="{2BDFA092-9F29-439B-8FEC-4764A9B66393}" type="presParOf" srcId="{2780C034-E6DE-4550-9E39-3892F9352D69}" destId="{F63B1196-8ECB-4289-B316-3A05F98D8640}" srcOrd="1" destOrd="0" presId="urn:microsoft.com/office/officeart/2018/2/layout/IconLabelList"/>
    <dgm:cxn modelId="{1B2570BD-2202-4DD7-9E22-19DC548775D0}" type="presParOf" srcId="{2780C034-E6DE-4550-9E39-3892F9352D69}" destId="{15CC09DC-82DF-4AB8-80EF-153EEF229D2F}" srcOrd="2" destOrd="0" presId="urn:microsoft.com/office/officeart/2018/2/layout/IconLabelList"/>
    <dgm:cxn modelId="{B57336AA-AE10-4EE7-B409-6192DA08502E}" type="presParOf" srcId="{729C678E-76C3-4FC6-89EF-E38FEDBD7BCF}" destId="{F598F057-E324-4950-A65B-0E50CDE5871D}" srcOrd="3" destOrd="0" presId="urn:microsoft.com/office/officeart/2018/2/layout/IconLabelList"/>
    <dgm:cxn modelId="{5C602F39-0FD2-4FB1-8C5F-87EA9D89D12C}" type="presParOf" srcId="{729C678E-76C3-4FC6-89EF-E38FEDBD7BCF}" destId="{95D1325E-7072-46A7-8436-847BEFC94385}" srcOrd="4" destOrd="0" presId="urn:microsoft.com/office/officeart/2018/2/layout/IconLabelList"/>
    <dgm:cxn modelId="{7587D437-158B-4985-8F10-A65E564E150E}" type="presParOf" srcId="{95D1325E-7072-46A7-8436-847BEFC94385}" destId="{559677A5-46EF-4E66-9CB7-E1D24FED95F8}" srcOrd="0" destOrd="0" presId="urn:microsoft.com/office/officeart/2018/2/layout/IconLabelList"/>
    <dgm:cxn modelId="{4C9F1D2A-45BD-4EFC-80DF-83EA0B46E8BF}" type="presParOf" srcId="{95D1325E-7072-46A7-8436-847BEFC94385}" destId="{080CB79B-9A25-4815-9BAD-E1DFFA0C8D7D}" srcOrd="1" destOrd="0" presId="urn:microsoft.com/office/officeart/2018/2/layout/IconLabelList"/>
    <dgm:cxn modelId="{F3BC1E76-B7B8-43FD-961F-B617EF310646}" type="presParOf" srcId="{95D1325E-7072-46A7-8436-847BEFC94385}" destId="{B9F89542-D26F-4E08-943E-3DA139FDBBFC}" srcOrd="2" destOrd="0" presId="urn:microsoft.com/office/officeart/2018/2/layout/IconLabelList"/>
    <dgm:cxn modelId="{FB1B8894-C8F4-43AA-9F73-4384383AB717}" type="presParOf" srcId="{729C678E-76C3-4FC6-89EF-E38FEDBD7BCF}" destId="{BADA9EB3-7D94-4EC4-9D5A-6802CC2BA108}" srcOrd="5" destOrd="0" presId="urn:microsoft.com/office/officeart/2018/2/layout/IconLabelList"/>
    <dgm:cxn modelId="{02FA2D41-9ECB-457E-AAD9-72814ABDF74D}" type="presParOf" srcId="{729C678E-76C3-4FC6-89EF-E38FEDBD7BCF}" destId="{BF4FC143-93AC-4BD6-94E9-73F6AF413380}" srcOrd="6" destOrd="0" presId="urn:microsoft.com/office/officeart/2018/2/layout/IconLabelList"/>
    <dgm:cxn modelId="{C2A4F72A-9701-4F7D-BF1C-387199EE191D}" type="presParOf" srcId="{BF4FC143-93AC-4BD6-94E9-73F6AF413380}" destId="{CB10BE4A-9FD5-4110-B1B4-7404CF6555ED}" srcOrd="0" destOrd="0" presId="urn:microsoft.com/office/officeart/2018/2/layout/IconLabelList"/>
    <dgm:cxn modelId="{EA61AD96-941D-448D-95EA-CDEA0F70F6C7}" type="presParOf" srcId="{BF4FC143-93AC-4BD6-94E9-73F6AF413380}" destId="{3C60A74C-EF38-4146-AEDE-4DB8B1795E97}" srcOrd="1" destOrd="0" presId="urn:microsoft.com/office/officeart/2018/2/layout/IconLabelList"/>
    <dgm:cxn modelId="{67561B4C-040B-450E-B9BE-E121AC6A9333}" type="presParOf" srcId="{BF4FC143-93AC-4BD6-94E9-73F6AF413380}" destId="{3DE6F496-3BB8-46D3-89C6-A6D764F4F99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230F5-992F-466D-A4F0-626BF253B5C6}">
      <dsp:nvSpPr>
        <dsp:cNvPr id="0" name=""/>
        <dsp:cNvSpPr/>
      </dsp:nvSpPr>
      <dsp:spPr>
        <a:xfrm>
          <a:off x="1138979" y="120354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ACE510CF-071F-4FFB-98E7-6050C4548C2E}">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100000"/>
            </a:lnSpc>
            <a:spcBef>
              <a:spcPct val="0"/>
            </a:spcBef>
            <a:spcAft>
              <a:spcPct val="35000"/>
            </a:spcAft>
          </a:pPr>
          <a:r>
            <a:rPr lang="en-US" sz="2100" kern="1200" dirty="0">
              <a:solidFill>
                <a:srgbClr val="FFC000"/>
              </a:solidFill>
            </a:rPr>
            <a:t>Why do we need a sizing tool?</a:t>
          </a:r>
        </a:p>
      </dsp:txBody>
      <dsp:txXfrm>
        <a:off x="569079" y="2427788"/>
        <a:ext cx="2072362" cy="720000"/>
      </dsp:txXfrm>
    </dsp:sp>
    <dsp:sp modelId="{F889BA36-8561-45B9-8DEC-BBF7F9A81530}">
      <dsp:nvSpPr>
        <dsp:cNvPr id="0" name=""/>
        <dsp:cNvSpPr/>
      </dsp:nvSpPr>
      <dsp:spPr>
        <a:xfrm>
          <a:off x="3574005" y="1203549"/>
          <a:ext cx="932563" cy="932563"/>
        </a:xfrm>
        <a:prstGeom prst="rect">
          <a:avLst/>
        </a:prstGeom>
        <a:blipFill>
          <a:blip xmlns:r="http://schemas.openxmlformats.org/officeDocument/2006/relationships"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C09DC-82DF-4AB8-80EF-153EEF229D2F}">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100000"/>
            </a:lnSpc>
            <a:spcBef>
              <a:spcPct val="0"/>
            </a:spcBef>
            <a:spcAft>
              <a:spcPct val="35000"/>
            </a:spcAft>
          </a:pPr>
          <a:r>
            <a:rPr lang="en-US" sz="2100" kern="1200" dirty="0"/>
            <a:t>What are we designing to?</a:t>
          </a:r>
        </a:p>
      </dsp:txBody>
      <dsp:txXfrm>
        <a:off x="3004105" y="2427788"/>
        <a:ext cx="2072362" cy="720000"/>
      </dsp:txXfrm>
    </dsp:sp>
    <dsp:sp modelId="{559677A5-46EF-4E66-9CB7-E1D24FED95F8}">
      <dsp:nvSpPr>
        <dsp:cNvPr id="0" name=""/>
        <dsp:cNvSpPr/>
      </dsp:nvSpPr>
      <dsp:spPr>
        <a:xfrm>
          <a:off x="6009031" y="1203549"/>
          <a:ext cx="932563" cy="932563"/>
        </a:xfrm>
        <a:prstGeom prst="rect">
          <a:avLst/>
        </a:prstGeom>
        <a:blipFill>
          <a:blip xmlns:r="http://schemas.openxmlformats.org/officeDocument/2006/relationships"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89542-D26F-4E08-943E-3DA139FDBBFC}">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100000"/>
            </a:lnSpc>
            <a:spcBef>
              <a:spcPct val="0"/>
            </a:spcBef>
            <a:spcAft>
              <a:spcPct val="35000"/>
            </a:spcAft>
          </a:pPr>
          <a:r>
            <a:rPr lang="en-US" sz="2100" kern="1200" dirty="0"/>
            <a:t>Ecosizer Method for sizing.</a:t>
          </a:r>
        </a:p>
      </dsp:txBody>
      <dsp:txXfrm>
        <a:off x="5439131" y="2427788"/>
        <a:ext cx="2072362" cy="720000"/>
      </dsp:txXfrm>
    </dsp:sp>
    <dsp:sp modelId="{CB10BE4A-9FD5-4110-B1B4-7404CF6555ED}">
      <dsp:nvSpPr>
        <dsp:cNvPr id="0" name=""/>
        <dsp:cNvSpPr/>
      </dsp:nvSpPr>
      <dsp:spPr>
        <a:xfrm>
          <a:off x="8444057" y="1203549"/>
          <a:ext cx="932563" cy="932563"/>
        </a:xfrm>
        <a:prstGeom prst="rect">
          <a:avLst/>
        </a:prstGeom>
        <a:blipFill>
          <a:blip xmlns:r="http://schemas.openxmlformats.org/officeDocument/2006/relationships" r:embed="rId7" cstate="print">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E6F496-3BB8-46D3-89C6-A6D764F4F990}">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100000"/>
            </a:lnSpc>
            <a:spcBef>
              <a:spcPct val="0"/>
            </a:spcBef>
            <a:spcAft>
              <a:spcPct val="35000"/>
            </a:spcAft>
          </a:pPr>
          <a:r>
            <a:rPr lang="en-US" sz="2100" kern="1200" dirty="0"/>
            <a:t>How to use the Ecosizer.</a:t>
          </a:r>
        </a:p>
      </dsp:txBody>
      <dsp:txXfrm>
        <a:off x="7874157" y="2427788"/>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0.13608</cdr:x>
      <cdr:y>0.02768</cdr:y>
    </cdr:from>
    <cdr:to>
      <cdr:x>0.95833</cdr:x>
      <cdr:y>0.61661</cdr:y>
    </cdr:to>
    <cdr:grpSp>
      <cdr:nvGrpSpPr>
        <cdr:cNvPr id="26" name="Group 25">
          <a:extLst xmlns:a="http://schemas.openxmlformats.org/drawingml/2006/main">
            <a:ext uri="{FF2B5EF4-FFF2-40B4-BE49-F238E27FC236}">
              <a16:creationId xmlns:a16="http://schemas.microsoft.com/office/drawing/2014/main" id="{C89E5381-84AD-4CBA-BF84-17BB1CE27194}"/>
            </a:ext>
          </a:extLst>
        </cdr:cNvPr>
        <cdr:cNvGrpSpPr/>
      </cdr:nvGrpSpPr>
      <cdr:grpSpPr>
        <a:xfrm xmlns:a="http://schemas.openxmlformats.org/drawingml/2006/main">
          <a:off x="1120561" y="83879"/>
          <a:ext cx="6770880" cy="1784642"/>
          <a:chOff x="932561" y="111368"/>
          <a:chExt cx="5634889" cy="2029450"/>
        </a:xfrm>
      </cdr:grpSpPr>
      <cdr:sp macro="" textlink="">
        <cdr:nvSpPr>
          <cdr:cNvPr id="13" name="Freeform: Shape 12">
            <a:extLst xmlns:a="http://schemas.openxmlformats.org/drawingml/2006/main">
              <a:ext uri="{FF2B5EF4-FFF2-40B4-BE49-F238E27FC236}">
                <a16:creationId xmlns:a16="http://schemas.microsoft.com/office/drawing/2014/main" id="{E73669FE-EE79-4EC2-83B4-DA91281D77C4}"/>
              </a:ext>
            </a:extLst>
          </cdr:cNvPr>
          <cdr:cNvSpPr/>
        </cdr:nvSpPr>
        <cdr:spPr>
          <a:xfrm xmlns:a="http://schemas.openxmlformats.org/drawingml/2006/main">
            <a:off x="2374917" y="776355"/>
            <a:ext cx="720932" cy="1364463"/>
          </a:xfrm>
          <a:custGeom xmlns:a="http://schemas.openxmlformats.org/drawingml/2006/main">
            <a:avLst/>
            <a:gdLst>
              <a:gd name="connsiteX0" fmla="*/ 0 w 595313"/>
              <a:gd name="connsiteY0" fmla="*/ 1409700 h 1409700"/>
              <a:gd name="connsiteX1" fmla="*/ 4763 w 595313"/>
              <a:gd name="connsiteY1" fmla="*/ 438150 h 1409700"/>
              <a:gd name="connsiteX2" fmla="*/ 161925 w 595313"/>
              <a:gd name="connsiteY2" fmla="*/ 0 h 1409700"/>
              <a:gd name="connsiteX3" fmla="*/ 385763 w 595313"/>
              <a:gd name="connsiteY3" fmla="*/ 461963 h 1409700"/>
              <a:gd name="connsiteX4" fmla="*/ 585788 w 595313"/>
              <a:gd name="connsiteY4" fmla="*/ 614363 h 1409700"/>
              <a:gd name="connsiteX5" fmla="*/ 595313 w 595313"/>
              <a:gd name="connsiteY5" fmla="*/ 1400175 h 1409700"/>
              <a:gd name="connsiteX6" fmla="*/ 0 w 595313"/>
              <a:gd name="connsiteY6"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313" h="1409700">
                <a:moveTo>
                  <a:pt x="0" y="1409700"/>
                </a:moveTo>
                <a:cubicBezTo>
                  <a:pt x="1588" y="1085850"/>
                  <a:pt x="3175" y="762000"/>
                  <a:pt x="4763" y="438150"/>
                </a:cubicBezTo>
                <a:lnTo>
                  <a:pt x="161925" y="0"/>
                </a:lnTo>
                <a:lnTo>
                  <a:pt x="385763" y="461963"/>
                </a:lnTo>
                <a:lnTo>
                  <a:pt x="585788" y="614363"/>
                </a:lnTo>
                <a:lnTo>
                  <a:pt x="595313" y="1400175"/>
                </a:lnTo>
                <a:lnTo>
                  <a:pt x="0" y="1409700"/>
                </a:lnTo>
                <a:close/>
              </a:path>
            </a:pathLst>
          </a:custGeom>
          <a:solidFill xmlns:a="http://schemas.openxmlformats.org/drawingml/2006/main">
            <a:schemeClr val="dk1">
              <a:alpha val="50000"/>
            </a:schemeClr>
          </a:solidFill>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solidFill>
                <a:schemeClr val="bg1"/>
              </a:solidFill>
            </a:endParaRPr>
          </a:p>
        </cdr:txBody>
      </cdr:sp>
      <cdr:sp macro="" textlink="">
        <cdr:nvSpPr>
          <cdr:cNvPr id="12" name="Freeform: Shape 11">
            <a:extLst xmlns:a="http://schemas.openxmlformats.org/drawingml/2006/main">
              <a:ext uri="{FF2B5EF4-FFF2-40B4-BE49-F238E27FC236}">
                <a16:creationId xmlns:a16="http://schemas.microsoft.com/office/drawing/2014/main" id="{6729EAF9-C3B1-4680-8CF5-2CF79F1BD7A7}"/>
              </a:ext>
            </a:extLst>
          </cdr:cNvPr>
          <cdr:cNvSpPr/>
        </cdr:nvSpPr>
        <cdr:spPr>
          <a:xfrm xmlns:a="http://schemas.openxmlformats.org/drawingml/2006/main">
            <a:off x="2254762" y="631026"/>
            <a:ext cx="947892" cy="1022823"/>
          </a:xfrm>
          <a:custGeom xmlns:a="http://schemas.openxmlformats.org/drawingml/2006/main">
            <a:avLst/>
            <a:gdLst>
              <a:gd name="connsiteX0" fmla="*/ 0 w 901700"/>
              <a:gd name="connsiteY0" fmla="*/ 930275 h 933450"/>
              <a:gd name="connsiteX1" fmla="*/ 320675 w 901700"/>
              <a:gd name="connsiteY1" fmla="*/ 0 h 933450"/>
              <a:gd name="connsiteX2" fmla="*/ 549275 w 901700"/>
              <a:gd name="connsiteY2" fmla="*/ 479425 h 933450"/>
              <a:gd name="connsiteX3" fmla="*/ 787400 w 901700"/>
              <a:gd name="connsiteY3" fmla="*/ 654050 h 933450"/>
              <a:gd name="connsiteX4" fmla="*/ 901700 w 901700"/>
              <a:gd name="connsiteY4" fmla="*/ 933450 h 933450"/>
              <a:gd name="connsiteX5" fmla="*/ 0 w 901700"/>
              <a:gd name="connsiteY5" fmla="*/ 930275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700" h="933450">
                <a:moveTo>
                  <a:pt x="0" y="930275"/>
                </a:moveTo>
                <a:lnTo>
                  <a:pt x="320675" y="0"/>
                </a:lnTo>
                <a:lnTo>
                  <a:pt x="549275" y="479425"/>
                </a:lnTo>
                <a:lnTo>
                  <a:pt x="787400" y="654050"/>
                </a:lnTo>
                <a:lnTo>
                  <a:pt x="901700" y="933450"/>
                </a:lnTo>
                <a:lnTo>
                  <a:pt x="0" y="930275"/>
                </a:lnTo>
                <a:close/>
              </a:path>
            </a:pathLst>
          </a:custGeom>
          <a:solidFill xmlns:a="http://schemas.openxmlformats.org/drawingml/2006/main">
            <a:srgbClr val="92D050">
              <a:alpha val="50000"/>
            </a:srgbClr>
          </a:solidFill>
          <a:ln xmlns:a="http://schemas.openxmlformats.org/drawingml/2006/main">
            <a:solidFill>
              <a:srgbClr val="92D050"/>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solidFill>
                <a:schemeClr val="bg1"/>
              </a:solidFill>
            </a:endParaRPr>
          </a:p>
        </cdr:txBody>
      </cdr:sp>
      <cdr:sp macro="" textlink="">
        <cdr:nvSpPr>
          <cdr:cNvPr id="14" name="TextBox 7">
            <a:extLst xmlns:a="http://schemas.openxmlformats.org/drawingml/2006/main">
              <a:ext uri="{FF2B5EF4-FFF2-40B4-BE49-F238E27FC236}">
                <a16:creationId xmlns:a16="http://schemas.microsoft.com/office/drawing/2014/main" id="{E2205A71-CAEF-4BEC-A82D-E7C7842A6634}"/>
              </a:ext>
            </a:extLst>
          </cdr:cNvPr>
          <cdr:cNvSpPr txBox="1"/>
        </cdr:nvSpPr>
        <cdr:spPr>
          <a:xfrm xmlns:a="http://schemas.openxmlformats.org/drawingml/2006/main">
            <a:off x="932561" y="111368"/>
            <a:ext cx="2220815" cy="6649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bg1"/>
                </a:solidFill>
                <a:latin typeface="Segoe UI" panose="020B0502040204020203" pitchFamily="34" charset="0"/>
                <a:cs typeface="Segoe UI" panose="020B0502040204020203" pitchFamily="34" charset="0"/>
              </a:rPr>
              <a:t>Volume of primary storage (ASHRAE)</a:t>
            </a:r>
          </a:p>
        </cdr:txBody>
      </cdr:sp>
      <cdr:cxnSp macro="">
        <cdr:nvCxnSpPr>
          <cdr:cNvPr id="15" name="Straight Arrow Connector 14">
            <a:extLst xmlns:a="http://schemas.openxmlformats.org/drawingml/2006/main">
              <a:ext uri="{FF2B5EF4-FFF2-40B4-BE49-F238E27FC236}">
                <a16:creationId xmlns:a16="http://schemas.microsoft.com/office/drawing/2014/main" id="{92871513-841E-47A3-AF64-B0E54A05790E}"/>
              </a:ext>
            </a:extLst>
          </cdr:cNvPr>
          <cdr:cNvCxnSpPr>
            <a:cxnSpLocks xmlns:a="http://schemas.openxmlformats.org/drawingml/2006/main"/>
          </cdr:cNvCxnSpPr>
        </cdr:nvCxnSpPr>
        <cdr:spPr>
          <a:xfrm xmlns:a="http://schemas.openxmlformats.org/drawingml/2006/main">
            <a:off x="2042968" y="797567"/>
            <a:ext cx="616138" cy="980112"/>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sp macro="" textlink="">
        <cdr:nvSpPr>
          <cdr:cNvPr id="22" name="TextBox 7">
            <a:extLst xmlns:a="http://schemas.openxmlformats.org/drawingml/2006/main">
              <a:ext uri="{FF2B5EF4-FFF2-40B4-BE49-F238E27FC236}">
                <a16:creationId xmlns:a16="http://schemas.microsoft.com/office/drawing/2014/main" id="{D44291E9-AD62-4450-B3CF-71C79E58E5BB}"/>
              </a:ext>
            </a:extLst>
          </cdr:cNvPr>
          <cdr:cNvSpPr txBox="1"/>
        </cdr:nvSpPr>
        <cdr:spPr>
          <a:xfrm xmlns:a="http://schemas.openxmlformats.org/drawingml/2006/main">
            <a:off x="3653585" y="281031"/>
            <a:ext cx="2913865" cy="6649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1" dirty="0">
                <a:solidFill>
                  <a:srgbClr val="92D050"/>
                </a:solidFill>
                <a:latin typeface="Segoe UI" panose="020B0502040204020203" pitchFamily="34" charset="0"/>
                <a:cs typeface="Segoe UI" panose="020B0502040204020203" pitchFamily="34" charset="0"/>
              </a:rPr>
              <a:t>Running volume of primary storage </a:t>
            </a:r>
          </a:p>
        </cdr:txBody>
      </cdr:sp>
      <cdr:cxnSp macro="">
        <cdr:nvCxnSpPr>
          <cdr:cNvPr id="23" name="Straight Arrow Connector 22">
            <a:extLst xmlns:a="http://schemas.openxmlformats.org/drawingml/2006/main">
              <a:ext uri="{FF2B5EF4-FFF2-40B4-BE49-F238E27FC236}">
                <a16:creationId xmlns:a16="http://schemas.microsoft.com/office/drawing/2014/main" id="{1A434E9B-C510-4A45-91FF-9DD6D6A1EDF1}"/>
              </a:ext>
            </a:extLst>
          </cdr:cNvPr>
          <cdr:cNvCxnSpPr>
            <a:cxnSpLocks xmlns:a="http://schemas.openxmlformats.org/drawingml/2006/main"/>
            <a:stCxn xmlns:a="http://schemas.openxmlformats.org/drawingml/2006/main" id="22" idx="1"/>
          </cdr:cNvCxnSpPr>
        </cdr:nvCxnSpPr>
        <cdr:spPr>
          <a:xfrm xmlns:a="http://schemas.openxmlformats.org/drawingml/2006/main" flipH="1">
            <a:off x="3153814" y="577636"/>
            <a:ext cx="499771" cy="876398"/>
          </a:xfrm>
          <a:prstGeom xmlns:a="http://schemas.openxmlformats.org/drawingml/2006/main" prst="straightConnector1">
            <a:avLst/>
          </a:prstGeom>
          <a:ln xmlns:a="http://schemas.openxmlformats.org/drawingml/2006/main">
            <a:solidFill>
              <a:srgbClr val="92D050"/>
            </a:solidFill>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grpSp>
  </cdr:relSizeAnchor>
</c:userShapes>
</file>

<file path=ppt/drawings/drawing2.xml><?xml version="1.0" encoding="utf-8"?>
<c:userShapes xmlns:c="http://schemas.openxmlformats.org/drawingml/2006/chart">
  <cdr:relSizeAnchor xmlns:cdr="http://schemas.openxmlformats.org/drawingml/2006/chartDrawing">
    <cdr:from>
      <cdr:x>0.17103</cdr:x>
      <cdr:y>0.07592</cdr:y>
    </cdr:from>
    <cdr:to>
      <cdr:x>0.68945</cdr:x>
      <cdr:y>0.59649</cdr:y>
    </cdr:to>
    <cdr:cxnSp macro="">
      <cdr:nvCxnSpPr>
        <cdr:cNvPr id="3" name="Straight Connector 2">
          <a:extLst xmlns:a="http://schemas.openxmlformats.org/drawingml/2006/main">
            <a:ext uri="{FF2B5EF4-FFF2-40B4-BE49-F238E27FC236}">
              <a16:creationId xmlns:a16="http://schemas.microsoft.com/office/drawing/2014/main" id="{D144418B-108F-43EF-BF80-EF4EFC3461F6}"/>
            </a:ext>
          </a:extLst>
        </cdr:cNvPr>
        <cdr:cNvCxnSpPr/>
      </cdr:nvCxnSpPr>
      <cdr:spPr>
        <a:xfrm xmlns:a="http://schemas.openxmlformats.org/drawingml/2006/main">
          <a:off x="1056328" y="246194"/>
          <a:ext cx="3201834" cy="1688114"/>
        </a:xfrm>
        <a:prstGeom xmlns:a="http://schemas.openxmlformats.org/drawingml/2006/main" prst="line">
          <a:avLst/>
        </a:prstGeom>
        <a:ln xmlns:a="http://schemas.openxmlformats.org/drawingml/2006/main" w="12700">
          <a:solidFill>
            <a:srgbClr val="FE9802"/>
          </a:solidFill>
          <a:prstDash val="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0.69094</cdr:x>
      <cdr:y>0.06934</cdr:y>
    </cdr:from>
    <cdr:to>
      <cdr:x>0.69094</cdr:x>
      <cdr:y>0.7104</cdr:y>
    </cdr:to>
    <cdr:cxnSp macro="">
      <cdr:nvCxnSpPr>
        <cdr:cNvPr id="6" name="Straight Connector 5">
          <a:extLst xmlns:a="http://schemas.openxmlformats.org/drawingml/2006/main">
            <a:ext uri="{FF2B5EF4-FFF2-40B4-BE49-F238E27FC236}">
              <a16:creationId xmlns:a16="http://schemas.microsoft.com/office/drawing/2014/main" id="{7CD06106-E273-49E4-A0DF-2C36E1FF7146}"/>
            </a:ext>
          </a:extLst>
        </cdr:cNvPr>
        <cdr:cNvCxnSpPr/>
      </cdr:nvCxnSpPr>
      <cdr:spPr>
        <a:xfrm xmlns:a="http://schemas.openxmlformats.org/drawingml/2006/main">
          <a:off x="5232019" y="289952"/>
          <a:ext cx="0" cy="2680780"/>
        </a:xfrm>
        <a:prstGeom xmlns:a="http://schemas.openxmlformats.org/drawingml/2006/main" prst="line">
          <a:avLst/>
        </a:prstGeom>
        <a:ln xmlns:a="http://schemas.openxmlformats.org/drawingml/2006/main" w="1270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0.4287</cdr:x>
      <cdr:y>0.33248</cdr:y>
    </cdr:from>
    <cdr:to>
      <cdr:x>0.4287</cdr:x>
      <cdr:y>0.7205</cdr:y>
    </cdr:to>
    <cdr:cxnSp macro="">
      <cdr:nvCxnSpPr>
        <cdr:cNvPr id="7" name="Straight Connector 6">
          <a:extLst xmlns:a="http://schemas.openxmlformats.org/drawingml/2006/main">
            <a:ext uri="{FF2B5EF4-FFF2-40B4-BE49-F238E27FC236}">
              <a16:creationId xmlns:a16="http://schemas.microsoft.com/office/drawing/2014/main" id="{E5089AEC-2C72-4304-A423-D25A6CB870F3}"/>
            </a:ext>
          </a:extLst>
        </cdr:cNvPr>
        <cdr:cNvCxnSpPr/>
      </cdr:nvCxnSpPr>
      <cdr:spPr>
        <a:xfrm xmlns:a="http://schemas.openxmlformats.org/drawingml/2006/main">
          <a:off x="2647759" y="1078177"/>
          <a:ext cx="0" cy="1258280"/>
        </a:xfrm>
        <a:prstGeom xmlns:a="http://schemas.openxmlformats.org/drawingml/2006/main" prst="line">
          <a:avLst/>
        </a:prstGeom>
        <a:ln xmlns:a="http://schemas.openxmlformats.org/drawingml/2006/main" w="1270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0.16871</cdr:x>
      <cdr:y>0.65967</cdr:y>
    </cdr:from>
    <cdr:to>
      <cdr:x>0.42653</cdr:x>
      <cdr:y>0.65967</cdr:y>
    </cdr:to>
    <cdr:cxnSp macro="">
      <cdr:nvCxnSpPr>
        <cdr:cNvPr id="16" name="Straight Arrow Connector 15">
          <a:extLst xmlns:a="http://schemas.openxmlformats.org/drawingml/2006/main">
            <a:ext uri="{FF2B5EF4-FFF2-40B4-BE49-F238E27FC236}">
              <a16:creationId xmlns:a16="http://schemas.microsoft.com/office/drawing/2014/main" id="{1F3F561E-8697-453C-B8B6-041517768118}"/>
            </a:ext>
          </a:extLst>
        </cdr:cNvPr>
        <cdr:cNvCxnSpPr/>
      </cdr:nvCxnSpPr>
      <cdr:spPr>
        <a:xfrm xmlns:a="http://schemas.openxmlformats.org/drawingml/2006/main">
          <a:off x="1041996" y="2139193"/>
          <a:ext cx="1592318" cy="0"/>
        </a:xfrm>
        <a:prstGeom xmlns:a="http://schemas.openxmlformats.org/drawingml/2006/main" prst="straightConnector1">
          <a:avLst/>
        </a:prstGeom>
        <a:ln xmlns:a="http://schemas.openxmlformats.org/drawingml/2006/main">
          <a:solidFill>
            <a:schemeClr val="accent2">
              <a:lumMod val="50000"/>
            </a:schemeClr>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0.22527</cdr:x>
      <cdr:y>0.59106</cdr:y>
    </cdr:from>
    <cdr:to>
      <cdr:x>0.33974</cdr:x>
      <cdr:y>0.7063</cdr:y>
    </cdr:to>
    <cdr:sp macro="" textlink="">
      <cdr:nvSpPr>
        <cdr:cNvPr id="14" name="Text Box 13"/>
        <cdr:cNvSpPr txBox="1"/>
      </cdr:nvSpPr>
      <cdr:spPr>
        <a:xfrm xmlns:a="http://schemas.openxmlformats.org/drawingml/2006/main">
          <a:off x="1391290" y="1916711"/>
          <a:ext cx="706996" cy="373703"/>
        </a:xfrm>
        <a:prstGeom xmlns:a="http://schemas.openxmlformats.org/drawingml/2006/main" prst="rect">
          <a:avLst/>
        </a:prstGeom>
        <a:solidFill xmlns:a="http://schemas.openxmlformats.org/drawingml/2006/main">
          <a:schemeClr val="tx1"/>
        </a:solidFill>
      </cdr:spPr>
      <cdr:txBody>
        <a:bodyPr xmlns:a="http://schemas.openxmlformats.org/drawingml/2006/main" vertOverflow="clip" wrap="square" rtlCol="0"/>
        <a:lstStyle xmlns:a="http://schemas.openxmlformats.org/drawingml/2006/main"/>
        <a:p xmlns:a="http://schemas.openxmlformats.org/drawingml/2006/main">
          <a:r>
            <a:rPr lang="en-US" sz="2000" i="0" dirty="0">
              <a:effectLst/>
              <a:latin typeface="+mn-lt"/>
              <a:ea typeface="+mn-ea"/>
              <a:cs typeface="+mn-cs"/>
            </a:rPr>
            <a:t>OFF</a:t>
          </a:r>
          <a:endParaRPr lang="en-US" sz="2000" baseline="-25000" dirty="0"/>
        </a:p>
      </cdr:txBody>
    </cdr:sp>
  </cdr:relSizeAnchor>
  <cdr:relSizeAnchor xmlns:cdr="http://schemas.openxmlformats.org/drawingml/2006/chartDrawing">
    <cdr:from>
      <cdr:x>0.43163</cdr:x>
      <cdr:y>0.65724</cdr:y>
    </cdr:from>
    <cdr:to>
      <cdr:x>0.68021</cdr:x>
      <cdr:y>0.65724</cdr:y>
    </cdr:to>
    <cdr:cxnSp macro="">
      <cdr:nvCxnSpPr>
        <cdr:cNvPr id="17" name="Straight Arrow Connector 16">
          <a:extLst xmlns:a="http://schemas.openxmlformats.org/drawingml/2006/main">
            <a:ext uri="{FF2B5EF4-FFF2-40B4-BE49-F238E27FC236}">
              <a16:creationId xmlns:a16="http://schemas.microsoft.com/office/drawing/2014/main" id="{5B36C830-77CA-4121-ADF8-63C4EC7D4D1A}"/>
            </a:ext>
          </a:extLst>
        </cdr:cNvPr>
        <cdr:cNvCxnSpPr/>
      </cdr:nvCxnSpPr>
      <cdr:spPr>
        <a:xfrm xmlns:a="http://schemas.openxmlformats.org/drawingml/2006/main">
          <a:off x="2665845" y="2131313"/>
          <a:ext cx="1535267" cy="0"/>
        </a:xfrm>
        <a:prstGeom xmlns:a="http://schemas.openxmlformats.org/drawingml/2006/main" prst="straightConnector1">
          <a:avLst/>
        </a:prstGeom>
        <a:ln xmlns:a="http://schemas.openxmlformats.org/drawingml/2006/main">
          <a:solidFill>
            <a:schemeClr val="accent2">
              <a:lumMod val="50000"/>
            </a:schemeClr>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0.5096</cdr:x>
      <cdr:y>0.59702</cdr:y>
    </cdr:from>
    <cdr:to>
      <cdr:x>0.60844</cdr:x>
      <cdr:y>0.70034</cdr:y>
    </cdr:to>
    <cdr:sp macro="" textlink="">
      <cdr:nvSpPr>
        <cdr:cNvPr id="18" name="Text Box 2"/>
        <cdr:cNvSpPr txBox="1"/>
      </cdr:nvSpPr>
      <cdr:spPr>
        <a:xfrm xmlns:a="http://schemas.openxmlformats.org/drawingml/2006/main">
          <a:off x="3147361" y="1936039"/>
          <a:ext cx="610474" cy="335048"/>
        </a:xfrm>
        <a:prstGeom xmlns:a="http://schemas.openxmlformats.org/drawingml/2006/main" prst="rect">
          <a:avLst/>
        </a:prstGeom>
        <a:solidFill xmlns:a="http://schemas.openxmlformats.org/drawingml/2006/main">
          <a:schemeClr val="tx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i="0" dirty="0">
              <a:effectLst/>
              <a:latin typeface="+mn-lt"/>
              <a:ea typeface="+mn-ea"/>
              <a:cs typeface="+mn-cs"/>
            </a:rPr>
            <a:t>ON</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EE39F-4C63-46BF-BE11-1796B4E039FB}" type="datetimeFigureOut">
              <a:rPr lang="en-US" smtClean="0"/>
              <a:t>10/20/2020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2958C-8CCA-4A08-A5F7-CBBF02FF33FA}" type="slidenum">
              <a:rPr lang="en-US" smtClean="0"/>
              <a:t>‹#›</a:t>
            </a:fld>
            <a:endParaRPr lang="en-US"/>
          </a:p>
        </p:txBody>
      </p:sp>
    </p:spTree>
    <p:extLst>
      <p:ext uri="{BB962C8B-B14F-4D97-AF65-F5344CB8AC3E}">
        <p14:creationId xmlns:p14="http://schemas.microsoft.com/office/powerpoint/2010/main" val="3693386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2958C-8CCA-4A08-A5F7-CBBF02FF33FA}" type="slidenum">
              <a:rPr lang="en-US" smtClean="0"/>
              <a:t>2</a:t>
            </a:fld>
            <a:endParaRPr lang="en-US"/>
          </a:p>
        </p:txBody>
      </p:sp>
    </p:spTree>
    <p:extLst>
      <p:ext uri="{BB962C8B-B14F-4D97-AF65-F5344CB8AC3E}">
        <p14:creationId xmlns:p14="http://schemas.microsoft.com/office/powerpoint/2010/main" val="3439886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predicting the temperature maintenance load</a:t>
            </a:r>
          </a:p>
          <a:p>
            <a:r>
              <a:rPr lang="en-US" dirty="0"/>
              <a:t>Median is 90 W/apt</a:t>
            </a:r>
          </a:p>
          <a:p>
            <a:r>
              <a:rPr lang="en-US" dirty="0"/>
              <a:t>Average is 175 W/apt</a:t>
            </a:r>
          </a:p>
          <a:p>
            <a:endParaRPr lang="en-US" dirty="0"/>
          </a:p>
        </p:txBody>
      </p:sp>
      <p:sp>
        <p:nvSpPr>
          <p:cNvPr id="4" name="Slide Number Placeholder 3"/>
          <p:cNvSpPr>
            <a:spLocks noGrp="1"/>
          </p:cNvSpPr>
          <p:nvPr>
            <p:ph type="sldNum" sz="quarter" idx="5"/>
          </p:nvPr>
        </p:nvSpPr>
        <p:spPr/>
        <p:txBody>
          <a:bodyPr/>
          <a:lstStyle/>
          <a:p>
            <a:fld id="{21DDD721-D913-4B25-97E6-1DE2C5178937}" type="slidenum">
              <a:rPr lang="en-US" smtClean="0"/>
              <a:t>13</a:t>
            </a:fld>
            <a:endParaRPr lang="en-US"/>
          </a:p>
        </p:txBody>
      </p:sp>
    </p:spTree>
    <p:extLst>
      <p:ext uri="{BB962C8B-B14F-4D97-AF65-F5344CB8AC3E}">
        <p14:creationId xmlns:p14="http://schemas.microsoft.com/office/powerpoint/2010/main" val="277342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DDD721-D913-4B25-97E6-1DE2C5178937}" type="slidenum">
              <a:rPr lang="en-US" smtClean="0"/>
              <a:t>14</a:t>
            </a:fld>
            <a:endParaRPr lang="en-US"/>
          </a:p>
        </p:txBody>
      </p:sp>
    </p:spTree>
    <p:extLst>
      <p:ext uri="{BB962C8B-B14F-4D97-AF65-F5344CB8AC3E}">
        <p14:creationId xmlns:p14="http://schemas.microsoft.com/office/powerpoint/2010/main" val="187492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DDD721-D913-4B25-97E6-1DE2C5178937}" type="slidenum">
              <a:rPr lang="en-US" smtClean="0"/>
              <a:t>15</a:t>
            </a:fld>
            <a:endParaRPr lang="en-US"/>
          </a:p>
        </p:txBody>
      </p:sp>
    </p:spTree>
    <p:extLst>
      <p:ext uri="{BB962C8B-B14F-4D97-AF65-F5344CB8AC3E}">
        <p14:creationId xmlns:p14="http://schemas.microsoft.com/office/powerpoint/2010/main" val="1030254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DDD721-D913-4B25-97E6-1DE2C5178937}" type="slidenum">
              <a:rPr lang="en-US" smtClean="0"/>
              <a:t>16</a:t>
            </a:fld>
            <a:endParaRPr lang="en-US"/>
          </a:p>
        </p:txBody>
      </p:sp>
    </p:spTree>
    <p:extLst>
      <p:ext uri="{BB962C8B-B14F-4D97-AF65-F5344CB8AC3E}">
        <p14:creationId xmlns:p14="http://schemas.microsoft.com/office/powerpoint/2010/main" val="2636270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example, in a situation similar to the example worked in Figure EX1 and Figure EX2, if a user sets the load shift period from 1700 to 2000 the assumption is the hot water generation rate goes to 0 during this time period, </a:t>
            </a:r>
            <a:endParaRPr lang="en-US" dirty="0"/>
          </a:p>
        </p:txBody>
      </p:sp>
      <p:sp>
        <p:nvSpPr>
          <p:cNvPr id="4" name="Slide Number Placeholder 3"/>
          <p:cNvSpPr>
            <a:spLocks noGrp="1"/>
          </p:cNvSpPr>
          <p:nvPr>
            <p:ph type="sldNum" sz="quarter" idx="5"/>
          </p:nvPr>
        </p:nvSpPr>
        <p:spPr/>
        <p:txBody>
          <a:bodyPr/>
          <a:lstStyle/>
          <a:p>
            <a:fld id="{21DDD721-D913-4B25-97E6-1DE2C5178937}" type="slidenum">
              <a:rPr lang="en-US" smtClean="0"/>
              <a:t>17</a:t>
            </a:fld>
            <a:endParaRPr lang="en-US"/>
          </a:p>
        </p:txBody>
      </p:sp>
    </p:spTree>
    <p:extLst>
      <p:ext uri="{BB962C8B-B14F-4D97-AF65-F5344CB8AC3E}">
        <p14:creationId xmlns:p14="http://schemas.microsoft.com/office/powerpoint/2010/main" val="2399865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DDD721-D913-4B25-97E6-1DE2C5178937}" type="slidenum">
              <a:rPr lang="en-US" smtClean="0"/>
              <a:t>18</a:t>
            </a:fld>
            <a:endParaRPr lang="en-US"/>
          </a:p>
        </p:txBody>
      </p:sp>
    </p:spTree>
    <p:extLst>
      <p:ext uri="{BB962C8B-B14F-4D97-AF65-F5344CB8AC3E}">
        <p14:creationId xmlns:p14="http://schemas.microsoft.com/office/powerpoint/2010/main" val="3429183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This is the tool that is needed to compare PERFORMANCE – different products, different configurations, different options, climates, sizing, controls, </a:t>
            </a:r>
            <a:r>
              <a:rPr lang="en-US" sz="1800" dirty="0" err="1">
                <a:effectLst/>
                <a:latin typeface="Calibri" panose="020F0502020204030204" pitchFamily="34" charset="0"/>
                <a:ea typeface="Calibri" panose="020F0502020204030204" pitchFamily="34" charset="0"/>
              </a:rPr>
              <a:t>etc</a:t>
            </a:r>
            <a:r>
              <a:rPr lang="en-US" sz="1800" dirty="0">
                <a:effectLst/>
                <a:latin typeface="Calibri" panose="020F0502020204030204" pitchFamily="34" charset="0"/>
                <a:ea typeface="Calibri" panose="020F0502020204030204" pitchFamily="34" charset="0"/>
              </a:rPr>
              <a:t>… Needed by designers to optimize their designs. Needed by code officials and utility program people to determine savings from range of products and designs.</a:t>
            </a:r>
            <a:endParaRPr lang="en-US" dirty="0"/>
          </a:p>
          <a:p>
            <a:endParaRPr lang="en-US" dirty="0"/>
          </a:p>
          <a:p>
            <a:r>
              <a:rPr lang="en-US" dirty="0"/>
              <a:t>So what’s next? Some of the early feedback suggests users want more, they want to be able to select specific equipment from manufactures and see how much volume they need. And they want us to account for the different defrost deratings from manufactures, as well as encompassing location-based weather files, and they want annual performance. </a:t>
            </a:r>
          </a:p>
          <a:p>
            <a:endParaRPr lang="en-US" dirty="0"/>
          </a:p>
          <a:p>
            <a:r>
              <a:rPr lang="en-US" dirty="0"/>
              <a:t>The good news is that we can solve many of these issues from the continual development of </a:t>
            </a:r>
            <a:r>
              <a:rPr lang="en-US" dirty="0" err="1"/>
              <a:t>HPWHsim</a:t>
            </a:r>
            <a:r>
              <a:rPr lang="en-US" dirty="0"/>
              <a:t>, the premier heat pump water heater modeling software used in CBECC-Res. With this software we can model tank temperatures, input power and COP for specific HPWH technologies and weather files, providing annual performance estimates. And this could allow for users to change the tank sizes or heating capacity to see the trade offs in annual energy usage letting them make informed decisions using cost benefit analysis.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67850C-B336-4744-B9A4-0A25B85D95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18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22958C-8CCA-4A08-A5F7-CBBF02FF33FA}" type="slidenum">
              <a:rPr lang="en-US" smtClean="0"/>
              <a:t>4</a:t>
            </a:fld>
            <a:endParaRPr lang="en-US"/>
          </a:p>
        </p:txBody>
      </p:sp>
    </p:spTree>
    <p:extLst>
      <p:ext uri="{BB962C8B-B14F-4D97-AF65-F5344CB8AC3E}">
        <p14:creationId xmlns:p14="http://schemas.microsoft.com/office/powerpoint/2010/main" val="224297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Fermi paradox </a:t>
            </a:r>
            <a:r>
              <a:rPr lang="en-US" dirty="0">
                <a:sym typeface="Wingdings" panose="05000000000000000000" pitchFamily="2" charset="2"/>
              </a:rPr>
              <a:t> where are they?  one of countless theories suggests advanced civilization wipe themselves out  war… climate change</a:t>
            </a:r>
            <a:endParaRPr lang="en-US" dirty="0"/>
          </a:p>
        </p:txBody>
      </p:sp>
      <p:sp>
        <p:nvSpPr>
          <p:cNvPr id="4" name="Slide Number Placeholder 3"/>
          <p:cNvSpPr>
            <a:spLocks noGrp="1"/>
          </p:cNvSpPr>
          <p:nvPr>
            <p:ph type="sldNum" sz="quarter" idx="5"/>
          </p:nvPr>
        </p:nvSpPr>
        <p:spPr/>
        <p:txBody>
          <a:bodyPr/>
          <a:lstStyle/>
          <a:p>
            <a:fld id="{6CDBD37F-01BB-4334-ACB6-BDC5C9D1F864}" type="slidenum">
              <a:rPr lang="en-US" smtClean="0"/>
              <a:t>5</a:t>
            </a:fld>
            <a:endParaRPr lang="en-US"/>
          </a:p>
        </p:txBody>
      </p:sp>
    </p:spTree>
    <p:extLst>
      <p:ext uri="{BB962C8B-B14F-4D97-AF65-F5344CB8AC3E}">
        <p14:creationId xmlns:p14="http://schemas.microsoft.com/office/powerpoint/2010/main" val="126392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Older sizing method leads to at least double what is needed.</a:t>
            </a:r>
          </a:p>
          <a:p>
            <a:r>
              <a:rPr lang="en-US" sz="1200" dirty="0"/>
              <a:t>Oversizing of single speed equipment will result in unstable operation</a:t>
            </a:r>
          </a:p>
          <a:p>
            <a:r>
              <a:rPr lang="en-US" sz="1200" dirty="0"/>
              <a:t>Oversizing will not result in cost-effective DHW system</a:t>
            </a:r>
            <a:endParaRPr lang="en-US" dirty="0"/>
          </a:p>
          <a:p>
            <a:r>
              <a:rPr lang="en-US" dirty="0"/>
              <a:t>Storage is cheaper than capacity. </a:t>
            </a:r>
          </a:p>
        </p:txBody>
      </p:sp>
      <p:sp>
        <p:nvSpPr>
          <p:cNvPr id="4" name="Slide Number Placeholder 3"/>
          <p:cNvSpPr>
            <a:spLocks noGrp="1"/>
          </p:cNvSpPr>
          <p:nvPr>
            <p:ph type="sldNum" sz="quarter" idx="5"/>
          </p:nvPr>
        </p:nvSpPr>
        <p:spPr/>
        <p:txBody>
          <a:bodyPr/>
          <a:lstStyle/>
          <a:p>
            <a:fld id="{21DDD721-D913-4B25-97E6-1DE2C5178937}" type="slidenum">
              <a:rPr lang="en-US" smtClean="0"/>
              <a:t>7</a:t>
            </a:fld>
            <a:endParaRPr lang="en-US"/>
          </a:p>
        </p:txBody>
      </p:sp>
    </p:spTree>
    <p:extLst>
      <p:ext uri="{BB962C8B-B14F-4D97-AF65-F5344CB8AC3E}">
        <p14:creationId xmlns:p14="http://schemas.microsoft.com/office/powerpoint/2010/main" val="333250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DDD721-D913-4B25-97E6-1DE2C5178937}" type="slidenum">
              <a:rPr lang="en-US" smtClean="0"/>
              <a:t>8</a:t>
            </a:fld>
            <a:endParaRPr lang="en-US"/>
          </a:p>
        </p:txBody>
      </p:sp>
    </p:spTree>
    <p:extLst>
      <p:ext uri="{BB962C8B-B14F-4D97-AF65-F5344CB8AC3E}">
        <p14:creationId xmlns:p14="http://schemas.microsoft.com/office/powerpoint/2010/main" val="2140093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 is predicting the hot water load</a:t>
            </a:r>
          </a:p>
        </p:txBody>
      </p:sp>
      <p:sp>
        <p:nvSpPr>
          <p:cNvPr id="4" name="Slide Number Placeholder 3"/>
          <p:cNvSpPr>
            <a:spLocks noGrp="1"/>
          </p:cNvSpPr>
          <p:nvPr>
            <p:ph type="sldNum" sz="quarter" idx="5"/>
          </p:nvPr>
        </p:nvSpPr>
        <p:spPr/>
        <p:txBody>
          <a:bodyPr/>
          <a:lstStyle/>
          <a:p>
            <a:fld id="{21DDD721-D913-4B25-97E6-1DE2C5178937}" type="slidenum">
              <a:rPr lang="en-US" smtClean="0"/>
              <a:t>9</a:t>
            </a:fld>
            <a:endParaRPr lang="en-US"/>
          </a:p>
        </p:txBody>
      </p:sp>
    </p:spTree>
    <p:extLst>
      <p:ext uri="{BB962C8B-B14F-4D97-AF65-F5344CB8AC3E}">
        <p14:creationId xmlns:p14="http://schemas.microsoft.com/office/powerpoint/2010/main" val="1993832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Single-Pass vs. </a:t>
            </a:r>
            <a:r>
              <a:rPr lang="en-US" dirty="0" err="1"/>
              <a:t>muiltipass</a:t>
            </a:r>
            <a:r>
              <a:rPr lang="en-US" dirty="0"/>
              <a:t> require completely different design approaches Shawn will speak more on this. </a:t>
            </a:r>
          </a:p>
          <a:p>
            <a:r>
              <a:rPr lang="en-US" dirty="0"/>
              <a:t>What is important to understand is single pass heats the water in a single pass (typically a 90F lift) </a:t>
            </a:r>
          </a:p>
          <a:p>
            <a:r>
              <a:rPr lang="en-US" dirty="0"/>
              <a:t>Where </a:t>
            </a:r>
            <a:r>
              <a:rPr lang="en-US" dirty="0" err="1"/>
              <a:t>multipass</a:t>
            </a:r>
            <a:r>
              <a:rPr lang="en-US" dirty="0"/>
              <a:t> heats water in multiple passes.  Typically with a 10F lift per pass</a:t>
            </a:r>
          </a:p>
          <a:p>
            <a:endParaRPr lang="en-US" dirty="0"/>
          </a:p>
          <a:p>
            <a:endParaRPr lang="en-US" dirty="0"/>
          </a:p>
        </p:txBody>
      </p:sp>
      <p:sp>
        <p:nvSpPr>
          <p:cNvPr id="4" name="Slide Number Placeholder 3"/>
          <p:cNvSpPr>
            <a:spLocks noGrp="1"/>
          </p:cNvSpPr>
          <p:nvPr>
            <p:ph type="sldNum" sz="quarter" idx="5"/>
          </p:nvPr>
        </p:nvSpPr>
        <p:spPr/>
        <p:txBody>
          <a:bodyPr/>
          <a:lstStyle/>
          <a:p>
            <a:fld id="{21DDD721-D913-4B25-97E6-1DE2C5178937}" type="slidenum">
              <a:rPr lang="en-US" smtClean="0"/>
              <a:t>10</a:t>
            </a:fld>
            <a:endParaRPr lang="en-US"/>
          </a:p>
        </p:txBody>
      </p:sp>
    </p:spTree>
    <p:extLst>
      <p:ext uri="{BB962C8B-B14F-4D97-AF65-F5344CB8AC3E}">
        <p14:creationId xmlns:p14="http://schemas.microsoft.com/office/powerpoint/2010/main" val="314025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DDD721-D913-4B25-97E6-1DE2C5178937}" type="slidenum">
              <a:rPr lang="en-US" smtClean="0"/>
              <a:t>11</a:t>
            </a:fld>
            <a:endParaRPr lang="en-US"/>
          </a:p>
        </p:txBody>
      </p:sp>
    </p:spTree>
    <p:extLst>
      <p:ext uri="{BB962C8B-B14F-4D97-AF65-F5344CB8AC3E}">
        <p14:creationId xmlns:p14="http://schemas.microsoft.com/office/powerpoint/2010/main" val="3266928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800" dirty="0"/>
              <a:t>Reheating water due to energy losses in the distribution system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a:t>Temperature maintenance is a significant load year-round. Typically it is 30-50% of the heating load!</a:t>
            </a:r>
          </a:p>
          <a:p>
            <a:pPr lvl="1"/>
            <a:r>
              <a:rPr lang="en-US" sz="2800" dirty="0"/>
              <a:t>There are a few options to deal with this, the two primary methods are circulating the water or heat tracing the piping</a:t>
            </a:r>
          </a:p>
          <a:p>
            <a:pPr lvl="1"/>
            <a:r>
              <a:rPr lang="en-US" sz="2800" dirty="0"/>
              <a:t>HW circulation can create issues with heatpump operation if it is not addressed appropriately.  </a:t>
            </a:r>
          </a:p>
          <a:p>
            <a:pPr lvl="1"/>
            <a:endParaRPr lang="en-US" sz="28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a:t>-</a:t>
            </a:r>
            <a:r>
              <a:rPr lang="en-US" sz="4000" dirty="0">
                <a:latin typeface="Trebuchet MS" panose="020B0603020202020204" pitchFamily="34" charset="0"/>
              </a:rPr>
              <a:t>Averaged ~30% of the total water heating energy or ~10% of total building energy use*.</a:t>
            </a:r>
          </a:p>
          <a:p>
            <a:pPr lvl="1"/>
            <a:endParaRPr lang="en-US" sz="2800" dirty="0"/>
          </a:p>
          <a:p>
            <a:endParaRPr lang="en-US" dirty="0"/>
          </a:p>
        </p:txBody>
      </p:sp>
      <p:sp>
        <p:nvSpPr>
          <p:cNvPr id="4" name="Slide Number Placeholder 3"/>
          <p:cNvSpPr>
            <a:spLocks noGrp="1"/>
          </p:cNvSpPr>
          <p:nvPr>
            <p:ph type="sldNum" sz="quarter" idx="5"/>
          </p:nvPr>
        </p:nvSpPr>
        <p:spPr/>
        <p:txBody>
          <a:bodyPr/>
          <a:lstStyle/>
          <a:p>
            <a:fld id="{21DDD721-D913-4B25-97E6-1DE2C5178937}" type="slidenum">
              <a:rPr lang="en-US" smtClean="0"/>
              <a:t>12</a:t>
            </a:fld>
            <a:endParaRPr lang="en-US"/>
          </a:p>
        </p:txBody>
      </p:sp>
    </p:spTree>
    <p:extLst>
      <p:ext uri="{BB962C8B-B14F-4D97-AF65-F5344CB8AC3E}">
        <p14:creationId xmlns:p14="http://schemas.microsoft.com/office/powerpoint/2010/main" val="9086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l="10767" b="6200"/>
          <a:stretch>
            <a:fillRect/>
          </a:stretch>
        </p:blipFill>
        <p:spPr bwMode="auto">
          <a:xfrm>
            <a:off x="0" y="466725"/>
            <a:ext cx="6226175"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1EC833-444D-FE43-9769-22A1F1CBB7ED}"/>
              </a:ext>
            </a:extLst>
          </p:cNvPr>
          <p:cNvSpPr/>
          <p:nvPr userDrawn="1"/>
        </p:nvSpPr>
        <p:spPr>
          <a:xfrm flipH="1">
            <a:off x="1" y="2247901"/>
            <a:ext cx="2369126" cy="1393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2B931025-55C8-3445-8143-6B73CEAEE29C}"/>
              </a:ext>
            </a:extLst>
          </p:cNvPr>
          <p:cNvSpPr/>
          <p:nvPr userDrawn="1"/>
        </p:nvSpPr>
        <p:spPr>
          <a:xfrm flipH="1">
            <a:off x="2493818" y="2247901"/>
            <a:ext cx="9698183" cy="139382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7" name="Rectangle 6">
            <a:extLst>
              <a:ext uri="{FF2B5EF4-FFF2-40B4-BE49-F238E27FC236}">
                <a16:creationId xmlns:a16="http://schemas.microsoft.com/office/drawing/2014/main" id="{67F03002-952D-104C-A81F-FAAEE91F94BC}"/>
              </a:ext>
            </a:extLst>
          </p:cNvPr>
          <p:cNvSpPr/>
          <p:nvPr userDrawn="1"/>
        </p:nvSpPr>
        <p:spPr>
          <a:xfrm>
            <a:off x="0" y="342901"/>
            <a:ext cx="12192000" cy="79375"/>
          </a:xfrm>
          <a:prstGeom prst="rect">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BDD1188-FF0A-264B-9F04-F8AC60EDF323}"/>
              </a:ext>
            </a:extLst>
          </p:cNvPr>
          <p:cNvSpPr/>
          <p:nvPr userDrawn="1"/>
        </p:nvSpPr>
        <p:spPr>
          <a:xfrm flipH="1" flipV="1">
            <a:off x="2358350" y="2247900"/>
            <a:ext cx="148361" cy="13938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3077" name="Rectangle 5"/>
          <p:cNvSpPr>
            <a:spLocks noGrp="1" noChangeArrowheads="1"/>
          </p:cNvSpPr>
          <p:nvPr>
            <p:ph type="subTitle" idx="1"/>
          </p:nvPr>
        </p:nvSpPr>
        <p:spPr bwMode="black">
          <a:xfrm>
            <a:off x="3755789" y="4007925"/>
            <a:ext cx="6725859" cy="369332"/>
          </a:xfrm>
          <a:prstGeom prst="rect">
            <a:avLst/>
          </a:prstGeom>
        </p:spPr>
        <p:txBody>
          <a:bodyPr/>
          <a:lstStyle>
            <a:lvl1pPr marL="0" indent="0" algn="l">
              <a:buFont typeface="Arial" pitchFamily="34" charset="0"/>
              <a:buNone/>
              <a:defRPr sz="2400" b="0" baseline="0">
                <a:solidFill>
                  <a:schemeClr val="tx1"/>
                </a:solidFill>
                <a:effectLst/>
                <a:latin typeface="Segoe UI" panose="020B0502040204020203" pitchFamily="34" charset="0"/>
                <a:cs typeface="Segoe UI" panose="020B0502040204020203" pitchFamily="34" charset="0"/>
              </a:defRPr>
            </a:lvl1pPr>
          </a:lstStyle>
          <a:p>
            <a:r>
              <a:rPr lang="en-US"/>
              <a:t>Click to edit Master subtitle style</a:t>
            </a:r>
            <a:endParaRPr lang="en-US" dirty="0"/>
          </a:p>
        </p:txBody>
      </p:sp>
      <p:sp>
        <p:nvSpPr>
          <p:cNvPr id="3076" name="Rectangle 4"/>
          <p:cNvSpPr>
            <a:spLocks noGrp="1" noChangeArrowheads="1"/>
          </p:cNvSpPr>
          <p:nvPr>
            <p:ph type="ctrTitle"/>
          </p:nvPr>
        </p:nvSpPr>
        <p:spPr bwMode="black">
          <a:xfrm>
            <a:off x="3755790" y="2695127"/>
            <a:ext cx="8027076" cy="508892"/>
          </a:xfrm>
          <a:prstGeom prst="rect">
            <a:avLst/>
          </a:prstGeom>
          <a:noFill/>
          <a:ln w="9525">
            <a:noFill/>
            <a:miter lim="800000"/>
            <a:headEnd/>
            <a:tailEnd/>
          </a:ln>
        </p:spPr>
        <p:txBody>
          <a:bodyPr lIns="0" tIns="0" rIns="0" bIns="0" anchor="ctr" anchorCtr="0"/>
          <a:lstStyle>
            <a:lvl1pPr algn="l" rtl="0" eaLnBrk="0" fontAlgn="base" hangingPunct="0">
              <a:lnSpc>
                <a:spcPct val="90000"/>
              </a:lnSpc>
              <a:spcBef>
                <a:spcPct val="0"/>
              </a:spcBef>
              <a:spcAft>
                <a:spcPct val="0"/>
              </a:spcAft>
              <a:defRPr lang="en-US" sz="3600" b="1" baseline="0" dirty="0">
                <a:solidFill>
                  <a:schemeClr val="tx1"/>
                </a:solidFill>
                <a:effectLst/>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pic>
        <p:nvPicPr>
          <p:cNvPr id="12"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5735" y="2347913"/>
            <a:ext cx="87788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65350" y="127000"/>
            <a:ext cx="78613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671616" y="5791633"/>
            <a:ext cx="11112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84336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55E055-DD57-004B-A88B-C5E9A9B586B8}"/>
              </a:ext>
            </a:extLst>
          </p:cNvPr>
          <p:cNvSpPr/>
          <p:nvPr userDrawn="1"/>
        </p:nvSpPr>
        <p:spPr>
          <a:xfrm>
            <a:off x="461434" y="2566988"/>
            <a:ext cx="11269133" cy="3973512"/>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CF1EFE5C-3267-F945-9E21-A799585F589D}"/>
              </a:ext>
            </a:extLst>
          </p:cNvPr>
          <p:cNvSpPr/>
          <p:nvPr userDrawn="1"/>
        </p:nvSpPr>
        <p:spPr>
          <a:xfrm flipH="1">
            <a:off x="1" y="854076"/>
            <a:ext cx="3060700" cy="1393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3E630747-7F18-A143-84B7-2DA32EDBCB1E}"/>
              </a:ext>
            </a:extLst>
          </p:cNvPr>
          <p:cNvSpPr/>
          <p:nvPr userDrawn="1"/>
        </p:nvSpPr>
        <p:spPr>
          <a:xfrm flipH="1">
            <a:off x="3198285" y="854076"/>
            <a:ext cx="8993716" cy="139382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6" name="Rectangle 4">
            <a:extLst>
              <a:ext uri="{FF2B5EF4-FFF2-40B4-BE49-F238E27FC236}">
                <a16:creationId xmlns:a16="http://schemas.microsoft.com/office/drawing/2014/main" id="{AFF56641-1F80-B94E-BA0C-DCC077DE21A4}"/>
              </a:ext>
            </a:extLst>
          </p:cNvPr>
          <p:cNvSpPr txBox="1">
            <a:spLocks noChangeArrowheads="1"/>
          </p:cNvSpPr>
          <p:nvPr userDrawn="1"/>
        </p:nvSpPr>
        <p:spPr bwMode="black">
          <a:xfrm>
            <a:off x="3680885" y="1241426"/>
            <a:ext cx="8028516"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FFFFFF"/>
                </a:solidFill>
                <a:effectLst/>
                <a:uLnTx/>
                <a:uFillTx/>
                <a:latin typeface="Segoe UI Semibold" panose="020B0702040204020203" pitchFamily="34" charset="0"/>
                <a:ea typeface="ＭＳ Ｐゴシック" panose="020B0600070205080204" pitchFamily="34" charset="-128"/>
                <a:cs typeface="Segoe UI Semibold" panose="020B0702040204020203" pitchFamily="34" charset="0"/>
              </a:rPr>
              <a:t>THANK YOU!</a:t>
            </a:r>
          </a:p>
        </p:txBody>
      </p:sp>
      <p:sp>
        <p:nvSpPr>
          <p:cNvPr id="8" name="Rectangle 7">
            <a:extLst>
              <a:ext uri="{FF2B5EF4-FFF2-40B4-BE49-F238E27FC236}">
                <a16:creationId xmlns:a16="http://schemas.microsoft.com/office/drawing/2014/main" id="{9EBFAFB1-C01A-814C-AB28-AFAE74FC81F3}"/>
              </a:ext>
            </a:extLst>
          </p:cNvPr>
          <p:cNvSpPr/>
          <p:nvPr userDrawn="1"/>
        </p:nvSpPr>
        <p:spPr>
          <a:xfrm flipH="1" flipV="1">
            <a:off x="3060700" y="854076"/>
            <a:ext cx="137584" cy="13938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11"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9"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1407" y="954088"/>
            <a:ext cx="8778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4382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ingle row">
    <p:spTree>
      <p:nvGrpSpPr>
        <p:cNvPr id="1" name=""/>
        <p:cNvGrpSpPr/>
        <p:nvPr/>
      </p:nvGrpSpPr>
      <p:grpSpPr>
        <a:xfrm>
          <a:off x="0" y="0"/>
          <a:ext cx="0" cy="0"/>
          <a:chOff x="0" y="0"/>
          <a:chExt cx="0" cy="0"/>
        </a:xfrm>
      </p:grpSpPr>
      <p:sp>
        <p:nvSpPr>
          <p:cNvPr id="5" name="Title 1"/>
          <p:cNvSpPr>
            <a:spLocks noGrp="1"/>
          </p:cNvSpPr>
          <p:nvPr>
            <p:ph type="title"/>
          </p:nvPr>
        </p:nvSpPr>
        <p:spPr>
          <a:xfrm>
            <a:off x="203200" y="116776"/>
            <a:ext cx="11785600" cy="655121"/>
          </a:xfrm>
          <a:prstGeom prst="rect">
            <a:avLst/>
          </a:prstGeom>
        </p:spPr>
        <p:txBody>
          <a:bodyPr anchor="ctr"/>
          <a:lstStyle>
            <a:lvl1pPr algn="ctr" defTabSz="914400" rtl="0" eaLnBrk="1" latinLnBrk="0" hangingPunct="1">
              <a:spcBef>
                <a:spcPct val="0"/>
              </a:spcBef>
              <a:buNone/>
              <a:defRPr lang="en-US" sz="3600" b="1" kern="1200" baseline="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11582400" y="6572816"/>
            <a:ext cx="609600" cy="285184"/>
          </a:xfrm>
          <a:prstGeom prst="rect">
            <a:avLst/>
          </a:prstGeom>
        </p:spPr>
        <p:txBody>
          <a:bodyPr vert="horz" wrap="none" lIns="91440" tIns="45720" rIns="18288" bIns="45720" rtlCol="0" anchor="ctr"/>
          <a:lstStyle>
            <a:lvl1pPr algn="r">
              <a:defRPr sz="1100">
                <a:solidFill>
                  <a:schemeClr val="tx1">
                    <a:tint val="75000"/>
                  </a:schemeClr>
                </a:solidFill>
              </a:defRPr>
            </a:lvl1pPr>
          </a:lstStyle>
          <a:p>
            <a:pPr>
              <a:defRPr/>
            </a:pPr>
            <a:fld id="{9FC05232-35A8-4326-93FE-F3CEDCE7F983}" type="slidenum">
              <a:rPr lang="en-US" smtClean="0">
                <a:solidFill>
                  <a:prstClr val="black">
                    <a:tint val="75000"/>
                  </a:prstClr>
                </a:solidFill>
              </a:rPr>
              <a:pPr>
                <a:defRPr/>
              </a:pPr>
              <a:t>‹#›</a:t>
            </a:fld>
            <a:r>
              <a:rPr lang="en-US" dirty="0">
                <a:solidFill>
                  <a:prstClr val="black">
                    <a:tint val="75000"/>
                  </a:prstClr>
                </a:solidFill>
              </a:rPr>
              <a:t> </a:t>
            </a:r>
          </a:p>
        </p:txBody>
      </p:sp>
    </p:spTree>
    <p:extLst>
      <p:ext uri="{BB962C8B-B14F-4D97-AF65-F5344CB8AC3E}">
        <p14:creationId xmlns:p14="http://schemas.microsoft.com/office/powerpoint/2010/main" val="3803546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28800" y="5638800"/>
            <a:ext cx="8331200" cy="304800"/>
          </a:xfrm>
        </p:spPr>
        <p:txBody>
          <a:bodyPr>
            <a:noAutofit/>
          </a:bodyPr>
          <a:lstStyle>
            <a:lvl1pPr>
              <a:defRPr kumimoji="0" lang="en-US" sz="1400" b="1" i="0" u="none" strike="noStrike" kern="1200" cap="none" spc="0" normalizeH="0" baseline="0" noProof="0" dirty="0" smtClean="0">
                <a:ln>
                  <a:noFill/>
                </a:ln>
                <a:solidFill>
                  <a:schemeClr val="bg1">
                    <a:lumMod val="50000"/>
                  </a:schemeClr>
                </a:solidFill>
                <a:effectLst/>
                <a:uLnTx/>
                <a:uFillTx/>
                <a:latin typeface="Century Gothic"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t>Click to edit Master caption style</a:t>
            </a:r>
          </a:p>
        </p:txBody>
      </p:sp>
    </p:spTree>
    <p:extLst>
      <p:ext uri="{BB962C8B-B14F-4D97-AF65-F5344CB8AC3E}">
        <p14:creationId xmlns:p14="http://schemas.microsoft.com/office/powerpoint/2010/main" val="3519328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double row">
    <p:spTree>
      <p:nvGrpSpPr>
        <p:cNvPr id="1" name=""/>
        <p:cNvGrpSpPr/>
        <p:nvPr/>
      </p:nvGrpSpPr>
      <p:grpSpPr>
        <a:xfrm>
          <a:off x="0" y="0"/>
          <a:ext cx="0" cy="0"/>
          <a:chOff x="0" y="0"/>
          <a:chExt cx="0" cy="0"/>
        </a:xfrm>
      </p:grpSpPr>
      <p:sp>
        <p:nvSpPr>
          <p:cNvPr id="8" name="Rounded Rectangle 7"/>
          <p:cNvSpPr/>
          <p:nvPr userDrawn="1"/>
        </p:nvSpPr>
        <p:spPr>
          <a:xfrm>
            <a:off x="153774" y="104694"/>
            <a:ext cx="11884455" cy="1192478"/>
          </a:xfrm>
          <a:prstGeom prst="roundRect">
            <a:avLst>
              <a:gd name="adj" fmla="val 8700"/>
            </a:avLst>
          </a:prstGeom>
          <a:solidFill>
            <a:schemeClr val="bg1">
              <a:lumMod val="85000"/>
            </a:schemeClr>
          </a:solidFill>
          <a:ln>
            <a:solidFill>
              <a:schemeClr val="bg1">
                <a:lumMod val="65000"/>
              </a:schemeClr>
            </a:solidFill>
          </a:ln>
          <a:effectLst>
            <a:outerShdw blurRad="50800" dist="50800" dir="540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1F497D">
                  <a:lumMod val="75000"/>
                </a:srgbClr>
              </a:solidFill>
              <a:effectLst/>
              <a:uLnTx/>
              <a:uFillTx/>
              <a:latin typeface="Lucida Sans" pitchFamily="34" charset="0"/>
              <a:ea typeface="+mn-ea"/>
              <a:cs typeface="Lucida Sans" pitchFamily="34" charset="0"/>
            </a:endParaRPr>
          </a:p>
        </p:txBody>
      </p:sp>
      <p:sp>
        <p:nvSpPr>
          <p:cNvPr id="15" name="Title Placeholder 1"/>
          <p:cNvSpPr>
            <a:spLocks noGrp="1"/>
          </p:cNvSpPr>
          <p:nvPr>
            <p:ph type="title"/>
          </p:nvPr>
        </p:nvSpPr>
        <p:spPr>
          <a:xfrm>
            <a:off x="209551" y="152359"/>
            <a:ext cx="11772900" cy="1081018"/>
          </a:xfrm>
          <a:prstGeom prst="rect">
            <a:avLst/>
          </a:prstGeom>
        </p:spPr>
        <p:txBody>
          <a:bodyPr vert="horz" lIns="91440" tIns="45720" rIns="91440" bIns="45720" rtlCol="0" anchor="ctr">
            <a:noAutofit/>
          </a:bodyPr>
          <a:lstStyle>
            <a:lvl1pPr>
              <a:defRPr sz="3600" b="1">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6" name="Slide Number Placeholder 5"/>
          <p:cNvSpPr>
            <a:spLocks noGrp="1"/>
          </p:cNvSpPr>
          <p:nvPr>
            <p:ph type="sldNum" sz="quarter" idx="4"/>
          </p:nvPr>
        </p:nvSpPr>
        <p:spPr>
          <a:xfrm>
            <a:off x="11582400" y="6572816"/>
            <a:ext cx="609600" cy="285184"/>
          </a:xfrm>
          <a:prstGeom prst="rect">
            <a:avLst/>
          </a:prstGeom>
        </p:spPr>
        <p:txBody>
          <a:bodyPr vert="horz" wrap="none" lIns="91440" tIns="45720" rIns="18288" bIns="45720" rtlCol="0" anchor="ctr"/>
          <a:lstStyle>
            <a:lvl1pPr algn="r">
              <a:defRPr sz="1100">
                <a:solidFill>
                  <a:schemeClr val="tx1">
                    <a:tint val="75000"/>
                  </a:schemeClr>
                </a:solidFill>
              </a:defRPr>
            </a:lvl1pPr>
          </a:lstStyle>
          <a:p>
            <a:pPr>
              <a:defRPr/>
            </a:pPr>
            <a:fld id="{9FC05232-35A8-4326-93FE-F3CEDCE7F983}" type="slidenum">
              <a:rPr lang="en-US" smtClean="0">
                <a:solidFill>
                  <a:prstClr val="black">
                    <a:tint val="75000"/>
                  </a:prstClr>
                </a:solidFill>
              </a:rPr>
              <a:pPr>
                <a:defRPr/>
              </a:pPr>
              <a:t>‹#›</a:t>
            </a:fld>
            <a:r>
              <a:rPr lang="en-US" dirty="0">
                <a:solidFill>
                  <a:prstClr val="black">
                    <a:tint val="75000"/>
                  </a:prstClr>
                </a:solidFill>
              </a:rPr>
              <a:t> </a:t>
            </a:r>
          </a:p>
        </p:txBody>
      </p:sp>
    </p:spTree>
    <p:extLst>
      <p:ext uri="{BB962C8B-B14F-4D97-AF65-F5344CB8AC3E}">
        <p14:creationId xmlns:p14="http://schemas.microsoft.com/office/powerpoint/2010/main" val="2251996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ooter only">
    <p:spTree>
      <p:nvGrpSpPr>
        <p:cNvPr id="1" name=""/>
        <p:cNvGrpSpPr/>
        <p:nvPr/>
      </p:nvGrpSpPr>
      <p:grpSpPr>
        <a:xfrm>
          <a:off x="0" y="0"/>
          <a:ext cx="0" cy="0"/>
          <a:chOff x="0" y="0"/>
          <a:chExt cx="0" cy="0"/>
        </a:xfrm>
      </p:grpSpPr>
      <p:sp>
        <p:nvSpPr>
          <p:cNvPr id="3" name="Title 1"/>
          <p:cNvSpPr>
            <a:spLocks noGrp="1"/>
          </p:cNvSpPr>
          <p:nvPr>
            <p:ph type="title"/>
          </p:nvPr>
        </p:nvSpPr>
        <p:spPr>
          <a:xfrm>
            <a:off x="203200" y="116776"/>
            <a:ext cx="11785600" cy="655121"/>
          </a:xfrm>
          <a:prstGeom prst="rect">
            <a:avLst/>
          </a:prstGeom>
        </p:spPr>
        <p:txBody>
          <a:bodyPr anchor="ctr"/>
          <a:lstStyle>
            <a:lvl1pPr algn="ctr" defTabSz="914400" rtl="0" eaLnBrk="1" latinLnBrk="0" hangingPunct="1">
              <a:spcBef>
                <a:spcPct val="0"/>
              </a:spcBef>
              <a:buNone/>
              <a:defRPr lang="en-US" sz="3600" b="1" kern="1200" baseline="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11582400" y="6572816"/>
            <a:ext cx="609600" cy="285184"/>
          </a:xfrm>
          <a:prstGeom prst="rect">
            <a:avLst/>
          </a:prstGeom>
        </p:spPr>
        <p:txBody>
          <a:bodyPr vert="horz" wrap="none" lIns="91440" tIns="45720" rIns="18288" bIns="45720" rtlCol="0" anchor="ctr"/>
          <a:lstStyle>
            <a:lvl1pPr algn="r">
              <a:defRPr sz="1100">
                <a:solidFill>
                  <a:schemeClr val="tx1">
                    <a:tint val="75000"/>
                  </a:schemeClr>
                </a:solidFill>
              </a:defRPr>
            </a:lvl1pPr>
          </a:lstStyle>
          <a:p>
            <a:pPr>
              <a:defRPr/>
            </a:pPr>
            <a:fld id="{9FC05232-35A8-4326-93FE-F3CEDCE7F983}" type="slidenum">
              <a:rPr lang="en-US" smtClean="0">
                <a:solidFill>
                  <a:prstClr val="black">
                    <a:tint val="75000"/>
                  </a:prstClr>
                </a:solidFill>
              </a:rPr>
              <a:pPr>
                <a:defRPr/>
              </a:pPr>
              <a:t>‹#›</a:t>
            </a:fld>
            <a:r>
              <a:rPr lang="en-US" dirty="0">
                <a:solidFill>
                  <a:prstClr val="black">
                    <a:tint val="75000"/>
                  </a:prstClr>
                </a:solidFill>
              </a:rPr>
              <a:t> </a:t>
            </a:r>
          </a:p>
        </p:txBody>
      </p:sp>
    </p:spTree>
    <p:extLst>
      <p:ext uri="{BB962C8B-B14F-4D97-AF65-F5344CB8AC3E}">
        <p14:creationId xmlns:p14="http://schemas.microsoft.com/office/powerpoint/2010/main" val="3011824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Title 1"/>
          <p:cNvSpPr>
            <a:spLocks noGrp="1"/>
          </p:cNvSpPr>
          <p:nvPr>
            <p:ph type="ctrTitle"/>
          </p:nvPr>
        </p:nvSpPr>
        <p:spPr>
          <a:xfrm>
            <a:off x="914400" y="1219200"/>
            <a:ext cx="10464800" cy="1676400"/>
          </a:xfrm>
        </p:spPr>
        <p:txBody>
          <a:bodyPr>
            <a:noAutofit/>
          </a:bodyPr>
          <a:lstStyle>
            <a:lvl1pPr>
              <a:defRPr sz="60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7" name="Subtitle 2"/>
          <p:cNvSpPr>
            <a:spLocks noGrp="1"/>
          </p:cNvSpPr>
          <p:nvPr>
            <p:ph type="subTitle" idx="1"/>
          </p:nvPr>
        </p:nvSpPr>
        <p:spPr>
          <a:xfrm>
            <a:off x="914400" y="3581400"/>
            <a:ext cx="10363200" cy="1752600"/>
          </a:xfrm>
        </p:spPr>
        <p:txBody>
          <a:bodyPr>
            <a:normAutofit/>
          </a:bodyPr>
          <a:lstStyle>
            <a:lvl1pPr marL="0" indent="0" algn="ctr">
              <a:buNone/>
              <a:defRPr sz="2400">
                <a:solidFill>
                  <a:schemeClr val="tx1">
                    <a:tint val="75000"/>
                  </a:schemeClr>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5">
            <a:extLst>
              <a:ext uri="{FF2B5EF4-FFF2-40B4-BE49-F238E27FC236}">
                <a16:creationId xmlns:a16="http://schemas.microsoft.com/office/drawing/2014/main" id="{C7C9F0DD-DE44-4C0F-BAA9-073480B3DAB9}"/>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4A596-66D5-44EE-890F-57ABDBC65F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5839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11A7-794F-4BDA-B278-23A8D0CCB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946374-7B2F-4ABD-8D22-4CD4CA242E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E3CA6-FB7F-42E8-915D-9AFBE17AB84F}"/>
              </a:ext>
            </a:extLst>
          </p:cNvPr>
          <p:cNvSpPr>
            <a:spLocks noGrp="1"/>
          </p:cNvSpPr>
          <p:nvPr>
            <p:ph type="dt" sz="half" idx="10"/>
          </p:nvPr>
        </p:nvSpPr>
        <p:spPr/>
        <p:txBody>
          <a:bodyPr/>
          <a:lstStyle/>
          <a:p>
            <a:fld id="{36BCCAAD-EEA0-4929-9A73-2C51090909D6}" type="datetimeFigureOut">
              <a:rPr lang="en-US" smtClean="0"/>
              <a:t>10/20/2020</a:t>
            </a:fld>
            <a:endParaRPr lang="en-US"/>
          </a:p>
        </p:txBody>
      </p:sp>
      <p:sp>
        <p:nvSpPr>
          <p:cNvPr id="5" name="Footer Placeholder 4">
            <a:extLst>
              <a:ext uri="{FF2B5EF4-FFF2-40B4-BE49-F238E27FC236}">
                <a16:creationId xmlns:a16="http://schemas.microsoft.com/office/drawing/2014/main" id="{39543B96-3257-4915-9A95-85A214586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C4B20-314F-45D5-8C2E-F6732B024A14}"/>
              </a:ext>
            </a:extLst>
          </p:cNvPr>
          <p:cNvSpPr>
            <a:spLocks noGrp="1"/>
          </p:cNvSpPr>
          <p:nvPr>
            <p:ph type="sldNum" sz="quarter" idx="12"/>
          </p:nvPr>
        </p:nvSpPr>
        <p:spPr/>
        <p:txBody>
          <a:bodyPr/>
          <a:lstStyle/>
          <a:p>
            <a:fld id="{7B4FCEAF-76B1-4D98-A965-DB6900E1E114}" type="slidenum">
              <a:rPr lang="en-US" smtClean="0"/>
              <a:t>‹#›</a:t>
            </a:fld>
            <a:endParaRPr lang="en-US"/>
          </a:p>
        </p:txBody>
      </p:sp>
    </p:spTree>
    <p:extLst>
      <p:ext uri="{BB962C8B-B14F-4D97-AF65-F5344CB8AC3E}">
        <p14:creationId xmlns:p14="http://schemas.microsoft.com/office/powerpoint/2010/main" val="142416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Topic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B43C39-F916-034B-879E-597D49D8A849}"/>
              </a:ext>
            </a:extLst>
          </p:cNvPr>
          <p:cNvSpPr/>
          <p:nvPr userDrawn="1"/>
        </p:nvSpPr>
        <p:spPr>
          <a:xfrm flipH="1">
            <a:off x="-3" y="190501"/>
            <a:ext cx="2572512" cy="1393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30FDFDED-6FE8-5D45-9C0E-DC5B1B2B41EE}"/>
              </a:ext>
            </a:extLst>
          </p:cNvPr>
          <p:cNvSpPr/>
          <p:nvPr userDrawn="1"/>
        </p:nvSpPr>
        <p:spPr>
          <a:xfrm flipH="1">
            <a:off x="2748552" y="190501"/>
            <a:ext cx="9443448" cy="139382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7" name="Rectangle 6">
            <a:extLst>
              <a:ext uri="{FF2B5EF4-FFF2-40B4-BE49-F238E27FC236}">
                <a16:creationId xmlns:a16="http://schemas.microsoft.com/office/drawing/2014/main" id="{892AAAA1-43AE-A543-8BC2-2F9DEE538C55}"/>
              </a:ext>
            </a:extLst>
          </p:cNvPr>
          <p:cNvSpPr/>
          <p:nvPr userDrawn="1"/>
        </p:nvSpPr>
        <p:spPr>
          <a:xfrm flipH="1" flipV="1">
            <a:off x="2597113" y="190501"/>
            <a:ext cx="137584" cy="13938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8" name="Rectangle 7">
            <a:extLst>
              <a:ext uri="{FF2B5EF4-FFF2-40B4-BE49-F238E27FC236}">
                <a16:creationId xmlns:a16="http://schemas.microsoft.com/office/drawing/2014/main" id="{06AF7BD9-6949-AA4E-928E-93BA8D34A1D3}"/>
              </a:ext>
            </a:extLst>
          </p:cNvPr>
          <p:cNvSpPr/>
          <p:nvPr userDrawn="1"/>
        </p:nvSpPr>
        <p:spPr>
          <a:xfrm>
            <a:off x="0" y="1766889"/>
            <a:ext cx="12192000" cy="43529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 Placeholder 12">
            <a:extLst>
              <a:ext uri="{FF2B5EF4-FFF2-40B4-BE49-F238E27FC236}">
                <a16:creationId xmlns:a16="http://schemas.microsoft.com/office/drawing/2014/main" id="{B3CDD654-50DF-F041-9357-4074EF80FB59}"/>
              </a:ext>
            </a:extLst>
          </p:cNvPr>
          <p:cNvSpPr>
            <a:spLocks noGrp="1"/>
          </p:cNvSpPr>
          <p:nvPr>
            <p:ph type="body" sz="quarter" idx="10"/>
          </p:nvPr>
        </p:nvSpPr>
        <p:spPr>
          <a:xfrm>
            <a:off x="969433" y="2066925"/>
            <a:ext cx="10483851" cy="1881028"/>
          </a:xfrm>
        </p:spPr>
        <p:txBody>
          <a:bodyPr/>
          <a:lstStyle>
            <a:lvl1pPr marL="338138" indent="-271463">
              <a:spcBef>
                <a:spcPts val="0"/>
              </a:spcBef>
              <a:spcAft>
                <a:spcPts val="600"/>
              </a:spcAft>
              <a:buSzPct val="85000"/>
              <a:defRPr>
                <a:latin typeface="Segoe UI" panose="020B0502040204020203" pitchFamily="34" charset="0"/>
                <a:cs typeface="Segoe UI" panose="020B0502040204020203" pitchFamily="34" charset="0"/>
              </a:defRPr>
            </a:lvl1pPr>
            <a:lvl2pPr marL="627063" indent="-285750">
              <a:lnSpc>
                <a:spcPct val="100000"/>
              </a:lnSpc>
              <a:spcBef>
                <a:spcPts val="0"/>
              </a:spcBef>
              <a:spcAft>
                <a:spcPts val="400"/>
              </a:spcAft>
              <a:buSzPct val="85000"/>
              <a:defRPr>
                <a:latin typeface="Segoe UI" panose="020B0502040204020203" pitchFamily="34" charset="0"/>
                <a:cs typeface="Segoe UI" panose="020B0502040204020203" pitchFamily="34" charset="0"/>
              </a:defRPr>
            </a:lvl2pPr>
            <a:lvl3pPr marL="914400" indent="-292100">
              <a:lnSpc>
                <a:spcPct val="100000"/>
              </a:lnSpc>
              <a:spcBef>
                <a:spcPts val="0"/>
              </a:spcBef>
              <a:spcAft>
                <a:spcPts val="300"/>
              </a:spcAft>
              <a:buSzPct val="85000"/>
              <a:defRPr sz="2200">
                <a:latin typeface="Segoe UI" panose="020B0502040204020203" pitchFamily="34" charset="0"/>
                <a:cs typeface="Segoe UI" panose="020B0502040204020203" pitchFamily="34" charset="0"/>
              </a:defRPr>
            </a:lvl3pPr>
            <a:lvl4pPr marL="1201738" indent="-276225">
              <a:lnSpc>
                <a:spcPct val="100000"/>
              </a:lnSpc>
              <a:spcBef>
                <a:spcPts val="0"/>
              </a:spcBef>
              <a:spcAft>
                <a:spcPts val="300"/>
              </a:spcAft>
              <a:buSzPct val="85000"/>
              <a:defRPr sz="2000">
                <a:latin typeface="Segoe UI" panose="020B0502040204020203" pitchFamily="34" charset="0"/>
                <a:cs typeface="Segoe UI" panose="020B0502040204020203" pitchFamily="34" charset="0"/>
              </a:defRPr>
            </a:lvl4pPr>
            <a:lvl5pPr marL="1490663" indent="-276225">
              <a:lnSpc>
                <a:spcPct val="100000"/>
              </a:lnSpc>
              <a:spcBef>
                <a:spcPts val="0"/>
              </a:spcBef>
              <a:spcAft>
                <a:spcPts val="300"/>
              </a:spcAft>
              <a:buSzPct val="85000"/>
              <a:defRPr sz="18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a:extLst>
              <a:ext uri="{FF2B5EF4-FFF2-40B4-BE49-F238E27FC236}">
                <a16:creationId xmlns:a16="http://schemas.microsoft.com/office/drawing/2014/main" id="{C9331837-BA8A-EB4F-A08D-B632BC7EFAC0}"/>
              </a:ext>
            </a:extLst>
          </p:cNvPr>
          <p:cNvSpPr>
            <a:spLocks noGrp="1"/>
          </p:cNvSpPr>
          <p:nvPr>
            <p:ph type="title"/>
          </p:nvPr>
        </p:nvSpPr>
        <p:spPr>
          <a:xfrm>
            <a:off x="3108961" y="365126"/>
            <a:ext cx="8497647" cy="1006475"/>
          </a:xfrm>
          <a:prstGeom prst="rect">
            <a:avLst/>
          </a:prstGeom>
        </p:spPr>
        <p:txBody>
          <a:bodyPr lIns="0" tIns="0" rIns="0" bIns="0" anchor="ctr" anchorCtr="0"/>
          <a:lstStyle>
            <a:lvl1pPr algn="l">
              <a:defRPr b="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12"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11"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391" y="288925"/>
            <a:ext cx="84772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9625" y="6224588"/>
            <a:ext cx="7651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4653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Topic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B43C39-F916-034B-879E-597D49D8A849}"/>
              </a:ext>
            </a:extLst>
          </p:cNvPr>
          <p:cNvSpPr/>
          <p:nvPr userDrawn="1"/>
        </p:nvSpPr>
        <p:spPr>
          <a:xfrm flipH="1">
            <a:off x="-1" y="190501"/>
            <a:ext cx="2610967" cy="1393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30FDFDED-6FE8-5D45-9C0E-DC5B1B2B41EE}"/>
              </a:ext>
            </a:extLst>
          </p:cNvPr>
          <p:cNvSpPr/>
          <p:nvPr userDrawn="1"/>
        </p:nvSpPr>
        <p:spPr>
          <a:xfrm flipH="1">
            <a:off x="2748551" y="190501"/>
            <a:ext cx="9443444" cy="139382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1CBECA"/>
              </a:solidFill>
              <a:effectLst/>
              <a:uLnTx/>
              <a:uFillTx/>
              <a:latin typeface="Segoe UI" panose="020B0502040204020203" pitchFamily="34" charset="0"/>
              <a:ea typeface="+mn-ea"/>
              <a:cs typeface="Segoe UI" panose="020B0502040204020203" pitchFamily="34" charset="0"/>
            </a:endParaRPr>
          </a:p>
        </p:txBody>
      </p:sp>
      <p:sp>
        <p:nvSpPr>
          <p:cNvPr id="8" name="Rectangle 7">
            <a:extLst>
              <a:ext uri="{FF2B5EF4-FFF2-40B4-BE49-F238E27FC236}">
                <a16:creationId xmlns:a16="http://schemas.microsoft.com/office/drawing/2014/main" id="{06AF7BD9-6949-AA4E-928E-93BA8D34A1D3}"/>
              </a:ext>
            </a:extLst>
          </p:cNvPr>
          <p:cNvSpPr/>
          <p:nvPr userDrawn="1"/>
        </p:nvSpPr>
        <p:spPr>
          <a:xfrm>
            <a:off x="0" y="1766889"/>
            <a:ext cx="12192000" cy="4702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itle 13">
            <a:extLst>
              <a:ext uri="{FF2B5EF4-FFF2-40B4-BE49-F238E27FC236}">
                <a16:creationId xmlns:a16="http://schemas.microsoft.com/office/drawing/2014/main" id="{C9331837-BA8A-EB4F-A08D-B632BC7EFAC0}"/>
              </a:ext>
            </a:extLst>
          </p:cNvPr>
          <p:cNvSpPr>
            <a:spLocks noGrp="1"/>
          </p:cNvSpPr>
          <p:nvPr>
            <p:ph type="title"/>
          </p:nvPr>
        </p:nvSpPr>
        <p:spPr>
          <a:xfrm>
            <a:off x="3109843" y="365126"/>
            <a:ext cx="8631936" cy="1006475"/>
          </a:xfrm>
          <a:prstGeom prst="rect">
            <a:avLst/>
          </a:prstGeom>
        </p:spPr>
        <p:txBody>
          <a:bodyPr lIns="0" tIns="0" rIns="0" bIns="0" anchor="ctr" anchorCtr="0"/>
          <a:lstStyle>
            <a:lvl1pPr algn="l">
              <a:defRPr b="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10" name="Text Placeholder 12">
            <a:extLst>
              <a:ext uri="{FF2B5EF4-FFF2-40B4-BE49-F238E27FC236}">
                <a16:creationId xmlns:a16="http://schemas.microsoft.com/office/drawing/2014/main" id="{B3CDD654-50DF-F041-9357-4074EF80FB59}"/>
              </a:ext>
            </a:extLst>
          </p:cNvPr>
          <p:cNvSpPr>
            <a:spLocks noGrp="1"/>
          </p:cNvSpPr>
          <p:nvPr>
            <p:ph type="body" sz="quarter" idx="10"/>
          </p:nvPr>
        </p:nvSpPr>
        <p:spPr>
          <a:xfrm>
            <a:off x="969433" y="2066925"/>
            <a:ext cx="10483851" cy="1881028"/>
          </a:xfrm>
        </p:spPr>
        <p:txBody>
          <a:bodyPr/>
          <a:lstStyle>
            <a:lvl1pPr marL="338138" indent="-271463">
              <a:spcBef>
                <a:spcPts val="0"/>
              </a:spcBef>
              <a:spcAft>
                <a:spcPts val="600"/>
              </a:spcAft>
              <a:buSzPct val="85000"/>
              <a:defRPr>
                <a:latin typeface="Segoe UI" panose="020B0502040204020203" pitchFamily="34" charset="0"/>
                <a:cs typeface="Segoe UI" panose="020B0502040204020203" pitchFamily="34" charset="0"/>
              </a:defRPr>
            </a:lvl1pPr>
            <a:lvl2pPr marL="627063" indent="-285750">
              <a:lnSpc>
                <a:spcPct val="100000"/>
              </a:lnSpc>
              <a:spcBef>
                <a:spcPts val="0"/>
              </a:spcBef>
              <a:spcAft>
                <a:spcPts val="400"/>
              </a:spcAft>
              <a:buSzPct val="85000"/>
              <a:defRPr>
                <a:latin typeface="Segoe UI" panose="020B0502040204020203" pitchFamily="34" charset="0"/>
                <a:cs typeface="Segoe UI" panose="020B0502040204020203" pitchFamily="34" charset="0"/>
              </a:defRPr>
            </a:lvl2pPr>
            <a:lvl3pPr marL="914400" indent="-292100">
              <a:lnSpc>
                <a:spcPct val="100000"/>
              </a:lnSpc>
              <a:spcBef>
                <a:spcPts val="0"/>
              </a:spcBef>
              <a:spcAft>
                <a:spcPts val="300"/>
              </a:spcAft>
              <a:buSzPct val="85000"/>
              <a:defRPr sz="2200">
                <a:latin typeface="Segoe UI" panose="020B0502040204020203" pitchFamily="34" charset="0"/>
                <a:cs typeface="Segoe UI" panose="020B0502040204020203" pitchFamily="34" charset="0"/>
              </a:defRPr>
            </a:lvl3pPr>
            <a:lvl4pPr marL="1201738" indent="-276225">
              <a:lnSpc>
                <a:spcPct val="100000"/>
              </a:lnSpc>
              <a:spcBef>
                <a:spcPts val="0"/>
              </a:spcBef>
              <a:spcAft>
                <a:spcPts val="300"/>
              </a:spcAft>
              <a:buSzPct val="85000"/>
              <a:defRPr sz="2000">
                <a:latin typeface="Segoe UI" panose="020B0502040204020203" pitchFamily="34" charset="0"/>
                <a:cs typeface="Segoe UI" panose="020B0502040204020203" pitchFamily="34" charset="0"/>
              </a:defRPr>
            </a:lvl4pPr>
            <a:lvl5pPr marL="1490663" indent="-276225">
              <a:lnSpc>
                <a:spcPct val="100000"/>
              </a:lnSpc>
              <a:spcBef>
                <a:spcPts val="0"/>
              </a:spcBef>
              <a:spcAft>
                <a:spcPts val="300"/>
              </a:spcAft>
              <a:buSzPct val="85000"/>
              <a:defRPr sz="18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892AAAA1-43AE-A543-8BC2-2F9DEE538C55}"/>
              </a:ext>
            </a:extLst>
          </p:cNvPr>
          <p:cNvSpPr/>
          <p:nvPr userDrawn="1"/>
        </p:nvSpPr>
        <p:spPr>
          <a:xfrm flipH="1" flipV="1">
            <a:off x="2610968" y="190501"/>
            <a:ext cx="137584" cy="13938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15"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11"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1620" y="288925"/>
            <a:ext cx="84772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934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r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CCD494-CF97-5E4F-B83F-CC20377934B4}"/>
              </a:ext>
            </a:extLst>
          </p:cNvPr>
          <p:cNvSpPr/>
          <p:nvPr userDrawn="1"/>
        </p:nvSpPr>
        <p:spPr>
          <a:xfrm>
            <a:off x="1325034" y="682625"/>
            <a:ext cx="10866967" cy="120650"/>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D8A922A5-DC53-3241-AF40-3A71C9A6DCBA}"/>
              </a:ext>
            </a:extLst>
          </p:cNvPr>
          <p:cNvSpPr/>
          <p:nvPr userDrawn="1"/>
        </p:nvSpPr>
        <p:spPr>
          <a:xfrm>
            <a:off x="0" y="1055110"/>
            <a:ext cx="12192000" cy="5465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 Placeholder 10">
            <a:extLst>
              <a:ext uri="{FF2B5EF4-FFF2-40B4-BE49-F238E27FC236}">
                <a16:creationId xmlns:a16="http://schemas.microsoft.com/office/drawing/2014/main" id="{000973E2-F083-3D44-9352-75818E0AE723}"/>
              </a:ext>
            </a:extLst>
          </p:cNvPr>
          <p:cNvSpPr>
            <a:spLocks noGrp="1"/>
          </p:cNvSpPr>
          <p:nvPr>
            <p:ph type="body" sz="quarter" idx="11"/>
          </p:nvPr>
        </p:nvSpPr>
        <p:spPr>
          <a:xfrm>
            <a:off x="1605312" y="114051"/>
            <a:ext cx="8981376" cy="553998"/>
          </a:xfrm>
        </p:spPr>
        <p:txBody>
          <a:bodyPr/>
          <a:lstStyle>
            <a:lvl1pPr marL="57150" indent="0" algn="ctr">
              <a:buFontTx/>
              <a:buNone/>
              <a:defRPr sz="3600" b="0" i="0" baseline="0">
                <a:solidFill>
                  <a:schemeClr val="tx1"/>
                </a:solidFill>
                <a:latin typeface="Segoe UI Semibold" panose="020B0702040204020203" pitchFamily="34" charset="0"/>
                <a:cs typeface="Segoe UI Semibold" panose="020B0702040204020203" pitchFamily="34" charset="0"/>
              </a:defRPr>
            </a:lvl1pPr>
            <a:lvl2pPr marL="228600" indent="0" algn="ctr">
              <a:buFontTx/>
              <a:buNone/>
              <a:defRPr sz="2800" b="0" i="0" baseline="0">
                <a:solidFill>
                  <a:schemeClr val="tx2"/>
                </a:solidFill>
                <a:latin typeface="Helvetica Neue LT Std 87 Heavy " panose="020B0606030502030204" pitchFamily="34" charset="77"/>
              </a:defRPr>
            </a:lvl2pPr>
            <a:lvl3pPr marL="458787" indent="0" algn="ctr">
              <a:buFontTx/>
              <a:buNone/>
              <a:defRPr sz="2800" b="0" i="0" baseline="0">
                <a:solidFill>
                  <a:schemeClr val="tx2"/>
                </a:solidFill>
                <a:latin typeface="Helvetica Neue LT Std 87 Heavy " panose="020B0606030502030204" pitchFamily="34" charset="77"/>
              </a:defRPr>
            </a:lvl3pPr>
            <a:lvl4pPr marL="688975" indent="0" algn="ctr">
              <a:buFontTx/>
              <a:buNone/>
              <a:defRPr sz="2800" b="0" i="0" baseline="0">
                <a:solidFill>
                  <a:schemeClr val="tx2"/>
                </a:solidFill>
                <a:latin typeface="Helvetica Neue LT Std 87 Heavy " panose="020B0606030502030204" pitchFamily="34" charset="77"/>
              </a:defRPr>
            </a:lvl4pPr>
            <a:lvl5pPr marL="923925" indent="0" algn="ctr">
              <a:buFontTx/>
              <a:buNone/>
              <a:defRPr sz="2800" b="0" i="0" baseline="0">
                <a:solidFill>
                  <a:schemeClr val="tx2"/>
                </a:solidFill>
                <a:latin typeface="Helvetica Neue LT Std 87 Heavy " panose="020B0606030502030204" pitchFamily="34" charset="77"/>
              </a:defRPr>
            </a:lvl5pPr>
          </a:lstStyle>
          <a:p>
            <a:pPr lvl="0"/>
            <a:r>
              <a:rPr lang="en-US"/>
              <a:t>Edit Master text styles</a:t>
            </a:r>
          </a:p>
        </p:txBody>
      </p:sp>
      <p:sp>
        <p:nvSpPr>
          <p:cNvPr id="11" name="Text Placeholder 12">
            <a:extLst>
              <a:ext uri="{FF2B5EF4-FFF2-40B4-BE49-F238E27FC236}">
                <a16:creationId xmlns:a16="http://schemas.microsoft.com/office/drawing/2014/main" id="{B3CDD654-50DF-F041-9357-4074EF80FB59}"/>
              </a:ext>
            </a:extLst>
          </p:cNvPr>
          <p:cNvSpPr>
            <a:spLocks noGrp="1"/>
          </p:cNvSpPr>
          <p:nvPr>
            <p:ph type="body" sz="quarter" idx="10"/>
          </p:nvPr>
        </p:nvSpPr>
        <p:spPr>
          <a:xfrm>
            <a:off x="969433" y="1590937"/>
            <a:ext cx="10483851" cy="1881028"/>
          </a:xfrm>
        </p:spPr>
        <p:txBody>
          <a:bodyPr/>
          <a:lstStyle>
            <a:lvl1pPr marL="338138" indent="-271463">
              <a:spcBef>
                <a:spcPts val="0"/>
              </a:spcBef>
              <a:spcAft>
                <a:spcPts val="600"/>
              </a:spcAft>
              <a:buSzPct val="85000"/>
              <a:defRPr>
                <a:latin typeface="Segoe UI" panose="020B0502040204020203" pitchFamily="34" charset="0"/>
                <a:cs typeface="Segoe UI" panose="020B0502040204020203" pitchFamily="34" charset="0"/>
              </a:defRPr>
            </a:lvl1pPr>
            <a:lvl2pPr marL="627063" indent="-285750">
              <a:lnSpc>
                <a:spcPct val="100000"/>
              </a:lnSpc>
              <a:spcBef>
                <a:spcPts val="0"/>
              </a:spcBef>
              <a:spcAft>
                <a:spcPts val="400"/>
              </a:spcAft>
              <a:buSzPct val="85000"/>
              <a:defRPr>
                <a:latin typeface="Segoe UI" panose="020B0502040204020203" pitchFamily="34" charset="0"/>
                <a:cs typeface="Segoe UI" panose="020B0502040204020203" pitchFamily="34" charset="0"/>
              </a:defRPr>
            </a:lvl2pPr>
            <a:lvl3pPr marL="914400" indent="-292100">
              <a:lnSpc>
                <a:spcPct val="100000"/>
              </a:lnSpc>
              <a:spcBef>
                <a:spcPts val="0"/>
              </a:spcBef>
              <a:spcAft>
                <a:spcPts val="300"/>
              </a:spcAft>
              <a:buSzPct val="85000"/>
              <a:defRPr sz="2200">
                <a:latin typeface="Segoe UI" panose="020B0502040204020203" pitchFamily="34" charset="0"/>
                <a:cs typeface="Segoe UI" panose="020B0502040204020203" pitchFamily="34" charset="0"/>
              </a:defRPr>
            </a:lvl3pPr>
            <a:lvl4pPr marL="1201738" indent="-276225">
              <a:lnSpc>
                <a:spcPct val="100000"/>
              </a:lnSpc>
              <a:spcBef>
                <a:spcPts val="0"/>
              </a:spcBef>
              <a:spcAft>
                <a:spcPts val="300"/>
              </a:spcAft>
              <a:buSzPct val="85000"/>
              <a:defRPr sz="2000">
                <a:latin typeface="Segoe UI" panose="020B0502040204020203" pitchFamily="34" charset="0"/>
                <a:cs typeface="Segoe UI" panose="020B0502040204020203" pitchFamily="34" charset="0"/>
              </a:defRPr>
            </a:lvl4pPr>
            <a:lvl5pPr marL="1490663" indent="-276225">
              <a:lnSpc>
                <a:spcPct val="100000"/>
              </a:lnSpc>
              <a:spcBef>
                <a:spcPts val="0"/>
              </a:spcBef>
              <a:spcAft>
                <a:spcPts val="300"/>
              </a:spcAft>
              <a:buSzPct val="85000"/>
              <a:defRPr sz="18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b="25713"/>
          <a:stretch>
            <a:fillRect/>
          </a:stretch>
        </p:blipFill>
        <p:spPr bwMode="auto">
          <a:xfrm>
            <a:off x="294746" y="168275"/>
            <a:ext cx="6746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7619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or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CCD494-CF97-5E4F-B83F-CC20377934B4}"/>
              </a:ext>
            </a:extLst>
          </p:cNvPr>
          <p:cNvSpPr/>
          <p:nvPr userDrawn="1"/>
        </p:nvSpPr>
        <p:spPr>
          <a:xfrm>
            <a:off x="1325034" y="1250474"/>
            <a:ext cx="10866967" cy="120650"/>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D8A922A5-DC53-3241-AF40-3A71C9A6DCBA}"/>
              </a:ext>
            </a:extLst>
          </p:cNvPr>
          <p:cNvSpPr/>
          <p:nvPr userDrawn="1"/>
        </p:nvSpPr>
        <p:spPr>
          <a:xfrm>
            <a:off x="0" y="1536193"/>
            <a:ext cx="12192000" cy="49328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endParaRPr>
          </a:p>
        </p:txBody>
      </p:sp>
      <p:sp>
        <p:nvSpPr>
          <p:cNvPr id="10" name="Text Placeholder 12">
            <a:extLst>
              <a:ext uri="{FF2B5EF4-FFF2-40B4-BE49-F238E27FC236}">
                <a16:creationId xmlns:a16="http://schemas.microsoft.com/office/drawing/2014/main" id="{B3CDD654-50DF-F041-9357-4074EF80FB59}"/>
              </a:ext>
            </a:extLst>
          </p:cNvPr>
          <p:cNvSpPr>
            <a:spLocks noGrp="1"/>
          </p:cNvSpPr>
          <p:nvPr>
            <p:ph type="body" sz="quarter" idx="10"/>
          </p:nvPr>
        </p:nvSpPr>
        <p:spPr>
          <a:xfrm>
            <a:off x="969433" y="2041873"/>
            <a:ext cx="10483851" cy="1881028"/>
          </a:xfrm>
        </p:spPr>
        <p:txBody>
          <a:bodyPr/>
          <a:lstStyle>
            <a:lvl1pPr marL="338138" indent="-271463">
              <a:spcBef>
                <a:spcPts val="0"/>
              </a:spcBef>
              <a:spcAft>
                <a:spcPts val="600"/>
              </a:spcAft>
              <a:buSzPct val="85000"/>
              <a:defRPr>
                <a:latin typeface="Segoe UI" panose="020B0502040204020203" pitchFamily="34" charset="0"/>
                <a:cs typeface="Segoe UI" panose="020B0502040204020203" pitchFamily="34" charset="0"/>
              </a:defRPr>
            </a:lvl1pPr>
            <a:lvl2pPr marL="627063" indent="-285750">
              <a:lnSpc>
                <a:spcPct val="100000"/>
              </a:lnSpc>
              <a:spcBef>
                <a:spcPts val="0"/>
              </a:spcBef>
              <a:spcAft>
                <a:spcPts val="400"/>
              </a:spcAft>
              <a:buSzPct val="85000"/>
              <a:defRPr>
                <a:latin typeface="Segoe UI" panose="020B0502040204020203" pitchFamily="34" charset="0"/>
                <a:cs typeface="Segoe UI" panose="020B0502040204020203" pitchFamily="34" charset="0"/>
              </a:defRPr>
            </a:lvl2pPr>
            <a:lvl3pPr marL="914400" indent="-292100">
              <a:lnSpc>
                <a:spcPct val="100000"/>
              </a:lnSpc>
              <a:spcBef>
                <a:spcPts val="0"/>
              </a:spcBef>
              <a:spcAft>
                <a:spcPts val="300"/>
              </a:spcAft>
              <a:buSzPct val="85000"/>
              <a:defRPr sz="2200">
                <a:latin typeface="Segoe UI" panose="020B0502040204020203" pitchFamily="34" charset="0"/>
                <a:cs typeface="Segoe UI" panose="020B0502040204020203" pitchFamily="34" charset="0"/>
              </a:defRPr>
            </a:lvl3pPr>
            <a:lvl4pPr marL="1201738" indent="-276225">
              <a:lnSpc>
                <a:spcPct val="100000"/>
              </a:lnSpc>
              <a:spcBef>
                <a:spcPts val="0"/>
              </a:spcBef>
              <a:spcAft>
                <a:spcPts val="300"/>
              </a:spcAft>
              <a:buSzPct val="85000"/>
              <a:defRPr sz="2000">
                <a:latin typeface="Segoe UI" panose="020B0502040204020203" pitchFamily="34" charset="0"/>
                <a:cs typeface="Segoe UI" panose="020B0502040204020203" pitchFamily="34" charset="0"/>
              </a:defRPr>
            </a:lvl4pPr>
            <a:lvl5pPr marL="1490663" indent="-276225">
              <a:lnSpc>
                <a:spcPct val="100000"/>
              </a:lnSpc>
              <a:spcBef>
                <a:spcPts val="0"/>
              </a:spcBef>
              <a:spcAft>
                <a:spcPts val="300"/>
              </a:spcAft>
              <a:buSzPct val="85000"/>
              <a:defRPr sz="18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000973E2-F083-3D44-9352-75818E0AE723}"/>
              </a:ext>
            </a:extLst>
          </p:cNvPr>
          <p:cNvSpPr>
            <a:spLocks noGrp="1"/>
          </p:cNvSpPr>
          <p:nvPr>
            <p:ph type="body" sz="quarter" idx="15"/>
          </p:nvPr>
        </p:nvSpPr>
        <p:spPr>
          <a:xfrm>
            <a:off x="1605312" y="114049"/>
            <a:ext cx="8981376" cy="553998"/>
          </a:xfrm>
        </p:spPr>
        <p:txBody>
          <a:bodyPr/>
          <a:lstStyle>
            <a:lvl1pPr marL="57150" indent="0" algn="ctr">
              <a:buFontTx/>
              <a:buNone/>
              <a:defRPr sz="3600" b="0" i="0" baseline="0">
                <a:solidFill>
                  <a:schemeClr val="tx1"/>
                </a:solidFill>
                <a:latin typeface="Segoe UI Semibold" panose="020B0702040204020203" pitchFamily="34" charset="0"/>
                <a:cs typeface="Segoe UI Semibold" panose="020B0702040204020203" pitchFamily="34" charset="0"/>
              </a:defRPr>
            </a:lvl1pPr>
            <a:lvl2pPr marL="228600" indent="0" algn="ctr">
              <a:buFontTx/>
              <a:buNone/>
              <a:defRPr sz="2800" b="0" i="0" baseline="0">
                <a:solidFill>
                  <a:schemeClr val="tx2"/>
                </a:solidFill>
                <a:latin typeface="Helvetica Neue LT Std 87 Heavy " panose="020B0606030502030204" pitchFamily="34" charset="77"/>
              </a:defRPr>
            </a:lvl2pPr>
            <a:lvl3pPr marL="458787" indent="0" algn="ctr">
              <a:buFontTx/>
              <a:buNone/>
              <a:defRPr sz="2800" b="0" i="0" baseline="0">
                <a:solidFill>
                  <a:schemeClr val="tx2"/>
                </a:solidFill>
                <a:latin typeface="Helvetica Neue LT Std 87 Heavy " panose="020B0606030502030204" pitchFamily="34" charset="77"/>
              </a:defRPr>
            </a:lvl3pPr>
            <a:lvl4pPr marL="688975" indent="0" algn="ctr">
              <a:buFontTx/>
              <a:buNone/>
              <a:defRPr sz="2800" b="0" i="0" baseline="0">
                <a:solidFill>
                  <a:schemeClr val="tx2"/>
                </a:solidFill>
                <a:latin typeface="Helvetica Neue LT Std 87 Heavy " panose="020B0606030502030204" pitchFamily="34" charset="77"/>
              </a:defRPr>
            </a:lvl4pPr>
            <a:lvl5pPr marL="923925" indent="0" algn="ctr">
              <a:buFontTx/>
              <a:buNone/>
              <a:defRPr sz="2800" b="0" i="0" baseline="0">
                <a:solidFill>
                  <a:schemeClr val="tx2"/>
                </a:solidFill>
                <a:latin typeface="Helvetica Neue LT Std 87 Heavy " panose="020B0606030502030204" pitchFamily="34" charset="77"/>
              </a:defRPr>
            </a:lvl5pPr>
          </a:lstStyle>
          <a:p>
            <a:pPr lvl="0"/>
            <a:r>
              <a:rPr lang="en-US"/>
              <a:t>Edit Master text styles</a:t>
            </a:r>
          </a:p>
        </p:txBody>
      </p:sp>
      <p:sp>
        <p:nvSpPr>
          <p:cNvPr id="9"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b="25713"/>
          <a:stretch>
            <a:fillRect/>
          </a:stretch>
        </p:blipFill>
        <p:spPr bwMode="auto">
          <a:xfrm>
            <a:off x="294746" y="168275"/>
            <a:ext cx="6746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5092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rotWithShape="1">
          <a:gsLst>
            <a:gs pos="0">
              <a:srgbClr val="FFFFFF"/>
            </a:gs>
            <a:gs pos="34000">
              <a:srgbClr val="5E6A71"/>
            </a:gs>
            <a:gs pos="100000">
              <a:srgbClr val="363737"/>
            </a:gs>
          </a:gsLst>
          <a:lin ang="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5FD03D-D9EE-5647-9553-69E9300849C3}"/>
              </a:ext>
            </a:extLst>
          </p:cNvPr>
          <p:cNvSpPr/>
          <p:nvPr userDrawn="1"/>
        </p:nvSpPr>
        <p:spPr>
          <a:xfrm>
            <a:off x="8467" y="236538"/>
            <a:ext cx="4186767" cy="6388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9" name="Rectangle 8">
            <a:extLst>
              <a:ext uri="{FF2B5EF4-FFF2-40B4-BE49-F238E27FC236}">
                <a16:creationId xmlns:a16="http://schemas.microsoft.com/office/drawing/2014/main" id="{6C61EB79-92ED-F544-911C-EC03CF72FF44}"/>
              </a:ext>
            </a:extLst>
          </p:cNvPr>
          <p:cNvSpPr/>
          <p:nvPr userDrawn="1"/>
        </p:nvSpPr>
        <p:spPr>
          <a:xfrm flipH="1" flipV="1">
            <a:off x="4195234" y="236538"/>
            <a:ext cx="156633" cy="6388100"/>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7" name="Rectangle 4"/>
          <p:cNvSpPr>
            <a:spLocks noGrp="1" noChangeArrowheads="1"/>
          </p:cNvSpPr>
          <p:nvPr>
            <p:ph type="ctrTitle"/>
          </p:nvPr>
        </p:nvSpPr>
        <p:spPr>
          <a:xfrm>
            <a:off x="5252465" y="2151010"/>
            <a:ext cx="6269377" cy="1107996"/>
          </a:xfrm>
          <a:prstGeom prst="rect">
            <a:avLst/>
          </a:prstGeom>
        </p:spPr>
        <p:txBody>
          <a:bodyPr lIns="0" tIns="0" rIns="0" bIns="0" anchor="ctr" anchorCtr="0"/>
          <a:lstStyle>
            <a:lvl1pPr algn="l">
              <a:lnSpc>
                <a:spcPct val="100000"/>
              </a:lnSpc>
              <a:defRPr sz="3600" b="0" i="0" cap="all" baseline="0">
                <a:solidFill>
                  <a:schemeClr val="tx1"/>
                </a:solidFill>
                <a:effectLst/>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8" name="Rectangle 5"/>
          <p:cNvSpPr>
            <a:spLocks noGrp="1" noChangeArrowheads="1"/>
          </p:cNvSpPr>
          <p:nvPr>
            <p:ph type="subTitle" idx="1"/>
          </p:nvPr>
        </p:nvSpPr>
        <p:spPr>
          <a:xfrm>
            <a:off x="5252465" y="3764471"/>
            <a:ext cx="6269377" cy="369332"/>
          </a:xfrm>
          <a:prstGeom prst="rect">
            <a:avLst/>
          </a:prstGeom>
        </p:spPr>
        <p:txBody>
          <a:bodyPr/>
          <a:lstStyle>
            <a:lvl1pPr marL="0" indent="0" algn="l">
              <a:buFontTx/>
              <a:buNone/>
              <a:defRPr sz="2400" b="0" baseline="0">
                <a:solidFill>
                  <a:srgbClr val="1CBECA"/>
                </a:solidFill>
                <a:effectLst/>
                <a:latin typeface="Segoe UI" panose="020B0502040204020203" pitchFamily="34" charset="0"/>
                <a:cs typeface="Segoe UI" panose="020B0502040204020203" pitchFamily="34" charset="0"/>
              </a:defRPr>
            </a:lvl1pPr>
          </a:lstStyle>
          <a:p>
            <a:r>
              <a:rPr lang="en-US"/>
              <a:t>Click to edit Master subtitle style</a:t>
            </a:r>
            <a:endParaRPr lang="en-US" dirty="0"/>
          </a:p>
        </p:txBody>
      </p:sp>
      <p:sp>
        <p:nvSpPr>
          <p:cNvPr id="13" name="Oval 12">
            <a:extLst>
              <a:ext uri="{FF2B5EF4-FFF2-40B4-BE49-F238E27FC236}">
                <a16:creationId xmlns:a16="http://schemas.microsoft.com/office/drawing/2014/main" id="{40BBF23E-D13A-194A-B87E-9B24A2651DD4}"/>
              </a:ext>
            </a:extLst>
          </p:cNvPr>
          <p:cNvSpPr/>
          <p:nvPr userDrawn="1"/>
        </p:nvSpPr>
        <p:spPr>
          <a:xfrm>
            <a:off x="663872" y="1185080"/>
            <a:ext cx="2875958" cy="2875958"/>
          </a:xfrm>
          <a:prstGeom prst="ellipse">
            <a:avLst/>
          </a:prstGeom>
          <a:solidFill>
            <a:schemeClr val="tx1"/>
          </a:solid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ext Placeholder 13">
            <a:extLst>
              <a:ext uri="{FF2B5EF4-FFF2-40B4-BE49-F238E27FC236}">
                <a16:creationId xmlns:a16="http://schemas.microsoft.com/office/drawing/2014/main" id="{405B7AF4-82E8-1E4A-9FA5-B66E28C54D97}"/>
              </a:ext>
            </a:extLst>
          </p:cNvPr>
          <p:cNvSpPr>
            <a:spLocks noGrp="1"/>
          </p:cNvSpPr>
          <p:nvPr>
            <p:ph type="body" sz="quarter" idx="11"/>
          </p:nvPr>
        </p:nvSpPr>
        <p:spPr>
          <a:xfrm>
            <a:off x="663872" y="2192171"/>
            <a:ext cx="2875957" cy="984885"/>
          </a:xfrm>
        </p:spPr>
        <p:txBody>
          <a:bodyPr/>
          <a:lstStyle>
            <a:lvl1pPr marL="57150" indent="0" algn="ctr">
              <a:spcBef>
                <a:spcPts val="0"/>
              </a:spcBef>
              <a:buFontTx/>
              <a:buNone/>
              <a:defRPr sz="3200" b="1" i="0" baseline="0">
                <a:solidFill>
                  <a:schemeClr val="tx2"/>
                </a:solidFill>
                <a:latin typeface="Segoe UI Semibold" panose="020B0702040204020203" pitchFamily="34" charset="0"/>
                <a:cs typeface="Segoe UI Semibold" panose="020B0702040204020203" pitchFamily="34" charset="0"/>
              </a:defRPr>
            </a:lvl1pPr>
          </a:lstStyle>
          <a:p>
            <a:pPr lvl="0"/>
            <a:r>
              <a:rPr lang="en-US"/>
              <a:t>Edit Master text styles</a:t>
            </a:r>
          </a:p>
        </p:txBody>
      </p:sp>
      <p:sp>
        <p:nvSpPr>
          <p:cNvPr id="11"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62907" y="5132388"/>
            <a:ext cx="87788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9731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rotWithShape="1">
          <a:gsLst>
            <a:gs pos="0">
              <a:srgbClr val="FFFFFF"/>
            </a:gs>
            <a:gs pos="34000">
              <a:srgbClr val="5E6A71"/>
            </a:gs>
            <a:gs pos="100000">
              <a:srgbClr val="363737"/>
            </a:gs>
          </a:gsLst>
          <a:lin ang="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5FD03D-D9EE-5647-9553-69E9300849C3}"/>
              </a:ext>
            </a:extLst>
          </p:cNvPr>
          <p:cNvSpPr/>
          <p:nvPr userDrawn="1"/>
        </p:nvSpPr>
        <p:spPr>
          <a:xfrm>
            <a:off x="16572" y="236538"/>
            <a:ext cx="3515155" cy="6388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1CBECA"/>
              </a:solidFill>
              <a:effectLst/>
              <a:uLnTx/>
              <a:uFillTx/>
              <a:latin typeface="Arial"/>
              <a:ea typeface="+mn-ea"/>
              <a:cs typeface="+mn-cs"/>
            </a:endParaRPr>
          </a:p>
        </p:txBody>
      </p:sp>
      <p:sp>
        <p:nvSpPr>
          <p:cNvPr id="9" name="Rectangle 8">
            <a:extLst>
              <a:ext uri="{FF2B5EF4-FFF2-40B4-BE49-F238E27FC236}">
                <a16:creationId xmlns:a16="http://schemas.microsoft.com/office/drawing/2014/main" id="{6C61EB79-92ED-F544-911C-EC03CF72FF44}"/>
              </a:ext>
            </a:extLst>
          </p:cNvPr>
          <p:cNvSpPr/>
          <p:nvPr userDrawn="1"/>
        </p:nvSpPr>
        <p:spPr>
          <a:xfrm flipH="1" flipV="1">
            <a:off x="3524674" y="236538"/>
            <a:ext cx="156633" cy="6388100"/>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1CBECA"/>
              </a:solidFill>
              <a:effectLst/>
              <a:uLnTx/>
              <a:uFillTx/>
              <a:latin typeface="Arial"/>
              <a:ea typeface="+mn-ea"/>
              <a:cs typeface="+mn-cs"/>
            </a:endParaRPr>
          </a:p>
        </p:txBody>
      </p:sp>
      <p:sp>
        <p:nvSpPr>
          <p:cNvPr id="7" name="Rectangle 4"/>
          <p:cNvSpPr>
            <a:spLocks noGrp="1" noChangeArrowheads="1"/>
          </p:cNvSpPr>
          <p:nvPr>
            <p:ph type="ctrTitle"/>
          </p:nvPr>
        </p:nvSpPr>
        <p:spPr>
          <a:xfrm>
            <a:off x="4652211" y="2151010"/>
            <a:ext cx="6869631" cy="1107996"/>
          </a:xfrm>
          <a:prstGeom prst="rect">
            <a:avLst/>
          </a:prstGeom>
        </p:spPr>
        <p:txBody>
          <a:bodyPr lIns="0" tIns="0" rIns="0" bIns="0" anchor="ctr" anchorCtr="0"/>
          <a:lstStyle>
            <a:lvl1pPr algn="l">
              <a:lnSpc>
                <a:spcPct val="100000"/>
              </a:lnSpc>
              <a:defRPr sz="3600" b="0" i="0" cap="all" baseline="0">
                <a:solidFill>
                  <a:schemeClr val="tx1"/>
                </a:solidFill>
                <a:effectLst/>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8" name="Rectangle 5"/>
          <p:cNvSpPr>
            <a:spLocks noGrp="1" noChangeArrowheads="1"/>
          </p:cNvSpPr>
          <p:nvPr>
            <p:ph type="subTitle" idx="1"/>
          </p:nvPr>
        </p:nvSpPr>
        <p:spPr>
          <a:xfrm>
            <a:off x="4652211" y="3764471"/>
            <a:ext cx="6869631" cy="369332"/>
          </a:xfrm>
          <a:prstGeom prst="rect">
            <a:avLst/>
          </a:prstGeom>
        </p:spPr>
        <p:txBody>
          <a:bodyPr/>
          <a:lstStyle>
            <a:lvl1pPr marL="0" indent="0" algn="l">
              <a:buFontTx/>
              <a:buNone/>
              <a:defRPr sz="2400" b="0" baseline="0">
                <a:solidFill>
                  <a:schemeClr val="accent3">
                    <a:lumMod val="60000"/>
                    <a:lumOff val="40000"/>
                  </a:schemeClr>
                </a:solidFill>
                <a:effectLst/>
                <a:latin typeface="Segoe UI" panose="020B0502040204020203" pitchFamily="34" charset="0"/>
                <a:cs typeface="Segoe UI" panose="020B0502040204020203" pitchFamily="34" charset="0"/>
              </a:defRPr>
            </a:lvl1pPr>
          </a:lstStyle>
          <a:p>
            <a:r>
              <a:rPr lang="en-US"/>
              <a:t>Click to edit Master subtitle style</a:t>
            </a:r>
            <a:endParaRPr lang="en-US" dirty="0"/>
          </a:p>
        </p:txBody>
      </p:sp>
      <p:sp>
        <p:nvSpPr>
          <p:cNvPr id="12" name="Oval 11">
            <a:extLst>
              <a:ext uri="{FF2B5EF4-FFF2-40B4-BE49-F238E27FC236}">
                <a16:creationId xmlns:a16="http://schemas.microsoft.com/office/drawing/2014/main" id="{40BBF23E-D13A-194A-B87E-9B24A2651DD4}"/>
              </a:ext>
            </a:extLst>
          </p:cNvPr>
          <p:cNvSpPr/>
          <p:nvPr userDrawn="1"/>
        </p:nvSpPr>
        <p:spPr>
          <a:xfrm>
            <a:off x="531790" y="1380700"/>
            <a:ext cx="2484718" cy="2484718"/>
          </a:xfrm>
          <a:prstGeom prst="ellipse">
            <a:avLst/>
          </a:prstGeom>
          <a:solidFill>
            <a:schemeClr val="tx1"/>
          </a:solid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ext Placeholder 13">
            <a:extLst>
              <a:ext uri="{FF2B5EF4-FFF2-40B4-BE49-F238E27FC236}">
                <a16:creationId xmlns:a16="http://schemas.microsoft.com/office/drawing/2014/main" id="{405B7AF4-82E8-1E4A-9FA5-B66E28C54D97}"/>
              </a:ext>
            </a:extLst>
          </p:cNvPr>
          <p:cNvSpPr>
            <a:spLocks noGrp="1"/>
          </p:cNvSpPr>
          <p:nvPr>
            <p:ph type="body" sz="quarter" idx="11"/>
          </p:nvPr>
        </p:nvSpPr>
        <p:spPr>
          <a:xfrm>
            <a:off x="786064" y="2248225"/>
            <a:ext cx="1959957" cy="861774"/>
          </a:xfrm>
        </p:spPr>
        <p:txBody>
          <a:bodyPr/>
          <a:lstStyle>
            <a:lvl1pPr marL="57150" indent="0" algn="ctr">
              <a:spcBef>
                <a:spcPts val="0"/>
              </a:spcBef>
              <a:buFontTx/>
              <a:buNone/>
              <a:defRPr sz="2800" b="1" i="0" baseline="0">
                <a:solidFill>
                  <a:schemeClr val="tx2"/>
                </a:solidFill>
                <a:latin typeface="Segoe UI Semibold" panose="020B0702040204020203" pitchFamily="34" charset="0"/>
                <a:cs typeface="Segoe UI Semibold" panose="020B0702040204020203" pitchFamily="34" charset="0"/>
              </a:defRPr>
            </a:lvl1pPr>
          </a:lstStyle>
          <a:p>
            <a:pPr lvl="0"/>
            <a:r>
              <a:rPr lang="en-US"/>
              <a:t>Edit Master text styles</a:t>
            </a:r>
          </a:p>
        </p:txBody>
      </p:sp>
      <p:sp>
        <p:nvSpPr>
          <p:cNvPr id="11"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1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5206" y="5132388"/>
            <a:ext cx="87788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76154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69906D-BC20-DE4D-BAFB-E184664AD52E}"/>
              </a:ext>
            </a:extLst>
          </p:cNvPr>
          <p:cNvSpPr/>
          <p:nvPr userDrawn="1"/>
        </p:nvSpPr>
        <p:spPr>
          <a:xfrm>
            <a:off x="1325034" y="682625"/>
            <a:ext cx="10866967" cy="120650"/>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 Placeholder 10">
            <a:extLst>
              <a:ext uri="{FF2B5EF4-FFF2-40B4-BE49-F238E27FC236}">
                <a16:creationId xmlns:a16="http://schemas.microsoft.com/office/drawing/2014/main" id="{20804B29-93D3-4D43-9845-F5E21509C4A5}"/>
              </a:ext>
            </a:extLst>
          </p:cNvPr>
          <p:cNvSpPr>
            <a:spLocks noGrp="1"/>
          </p:cNvSpPr>
          <p:nvPr>
            <p:ph type="body" sz="quarter" idx="11"/>
          </p:nvPr>
        </p:nvSpPr>
        <p:spPr>
          <a:xfrm>
            <a:off x="1535591" y="114051"/>
            <a:ext cx="9120819" cy="553998"/>
          </a:xfrm>
        </p:spPr>
        <p:txBody>
          <a:bodyPr/>
          <a:lstStyle>
            <a:lvl1pPr marL="57150" indent="0" algn="ctr">
              <a:buFontTx/>
              <a:buNone/>
              <a:defRPr sz="3600" b="0" i="0" baseline="0">
                <a:solidFill>
                  <a:schemeClr val="tx1"/>
                </a:solidFill>
                <a:latin typeface="Segoe UI Semibold" panose="020B0702040204020203" pitchFamily="34" charset="0"/>
                <a:cs typeface="Segoe UI Semibold" panose="020B0702040204020203" pitchFamily="34" charset="0"/>
              </a:defRPr>
            </a:lvl1pPr>
            <a:lvl2pPr marL="228600" indent="0" algn="ctr">
              <a:buFontTx/>
              <a:buNone/>
              <a:defRPr sz="2800" b="0" i="0" baseline="0">
                <a:solidFill>
                  <a:schemeClr val="tx2"/>
                </a:solidFill>
                <a:latin typeface="Helvetica Neue LT Std 87 Heavy " panose="020B0606030502030204" pitchFamily="34" charset="77"/>
              </a:defRPr>
            </a:lvl2pPr>
            <a:lvl3pPr marL="458787" indent="0" algn="ctr">
              <a:buFontTx/>
              <a:buNone/>
              <a:defRPr sz="2800" b="0" i="0" baseline="0">
                <a:solidFill>
                  <a:schemeClr val="tx2"/>
                </a:solidFill>
                <a:latin typeface="Helvetica Neue LT Std 87 Heavy " panose="020B0606030502030204" pitchFamily="34" charset="77"/>
              </a:defRPr>
            </a:lvl3pPr>
            <a:lvl4pPr marL="688975" indent="0" algn="ctr">
              <a:buFontTx/>
              <a:buNone/>
              <a:defRPr sz="2800" b="0" i="0" baseline="0">
                <a:solidFill>
                  <a:schemeClr val="tx2"/>
                </a:solidFill>
                <a:latin typeface="Helvetica Neue LT Std 87 Heavy " panose="020B0606030502030204" pitchFamily="34" charset="77"/>
              </a:defRPr>
            </a:lvl4pPr>
            <a:lvl5pPr marL="923925" indent="0" algn="ctr">
              <a:buFontTx/>
              <a:buNone/>
              <a:defRPr sz="2800" b="0" i="0" baseline="0">
                <a:solidFill>
                  <a:schemeClr val="tx2"/>
                </a:solidFill>
                <a:latin typeface="Helvetica Neue LT Std 87 Heavy " panose="020B0606030502030204" pitchFamily="34" charset="77"/>
              </a:defRPr>
            </a:lvl5pPr>
          </a:lstStyle>
          <a:p>
            <a:pPr lvl="0"/>
            <a:r>
              <a:rPr lang="en-US"/>
              <a:t>Edit Master text styles</a:t>
            </a:r>
          </a:p>
        </p:txBody>
      </p:sp>
      <p:sp>
        <p:nvSpPr>
          <p:cNvPr id="7"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b="25713"/>
          <a:stretch>
            <a:fillRect/>
          </a:stretch>
        </p:blipFill>
        <p:spPr bwMode="auto">
          <a:xfrm>
            <a:off x="423574" y="169471"/>
            <a:ext cx="6746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7059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Ques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BB207-CB75-AA4B-8A17-F8FBB597A02E}"/>
              </a:ext>
            </a:extLst>
          </p:cNvPr>
          <p:cNvSpPr/>
          <p:nvPr userDrawn="1"/>
        </p:nvSpPr>
        <p:spPr>
          <a:xfrm>
            <a:off x="8467" y="2251076"/>
            <a:ext cx="1517651" cy="2371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4" name="Rectangle 3">
            <a:extLst>
              <a:ext uri="{FF2B5EF4-FFF2-40B4-BE49-F238E27FC236}">
                <a16:creationId xmlns:a16="http://schemas.microsoft.com/office/drawing/2014/main" id="{510E83FF-15D8-204A-979A-2E4DCB74C0A2}"/>
              </a:ext>
            </a:extLst>
          </p:cNvPr>
          <p:cNvSpPr/>
          <p:nvPr userDrawn="1"/>
        </p:nvSpPr>
        <p:spPr>
          <a:xfrm flipH="1" flipV="1">
            <a:off x="1526117" y="2251076"/>
            <a:ext cx="150283" cy="23717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7"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8"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226" y="2860785"/>
            <a:ext cx="834133" cy="115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2882C267-E388-EB4D-B0C5-894F222A74A9}"/>
              </a:ext>
            </a:extLst>
          </p:cNvPr>
          <p:cNvSpPr/>
          <p:nvPr userDrawn="1"/>
        </p:nvSpPr>
        <p:spPr>
          <a:xfrm>
            <a:off x="4954588" y="2295525"/>
            <a:ext cx="2282825" cy="2282825"/>
          </a:xfrm>
          <a:prstGeom prst="ellipse">
            <a:avLst/>
          </a:prstGeom>
          <a:solidFill>
            <a:schemeClr val="tx1"/>
          </a:solidFill>
          <a:ln w="127000">
            <a:solidFill>
              <a:srgbClr val="C1D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0" b="0" i="0" u="none" strike="noStrike" kern="1200" cap="none" spc="0" normalizeH="0" baseline="0" noProof="0" dirty="0">
                <a:ln>
                  <a:noFill/>
                </a:ln>
                <a:solidFill>
                  <a:srgbClr val="5E6A71"/>
                </a:solidFill>
                <a:effectLst/>
                <a:uLnTx/>
                <a:uFillTx/>
                <a:latin typeface="Helvetica Neue LT Std 87 Heavy " panose="020B0606030502030204" pitchFamily="34" charset="77"/>
                <a:ea typeface="+mn-ea"/>
                <a:cs typeface="+mn-cs"/>
              </a:rPr>
              <a:t>?</a:t>
            </a:r>
          </a:p>
        </p:txBody>
      </p:sp>
    </p:spTree>
    <p:extLst>
      <p:ext uri="{BB962C8B-B14F-4D97-AF65-F5344CB8AC3E}">
        <p14:creationId xmlns:p14="http://schemas.microsoft.com/office/powerpoint/2010/main" val="40179622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black">
          <a:xfrm>
            <a:off x="668867" y="1573213"/>
            <a:ext cx="10792884"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dirty="0"/>
              <a:t> Click to edit Master text styles</a:t>
            </a:r>
          </a:p>
          <a:p>
            <a:pPr lvl="1"/>
            <a:r>
              <a:rPr lang="en-US" altLang="en-US" dirty="0"/>
              <a:t> Second level</a:t>
            </a:r>
          </a:p>
          <a:p>
            <a:pPr lvl="2"/>
            <a:r>
              <a:rPr lang="en-US" altLang="en-US" dirty="0"/>
              <a:t> Third level</a:t>
            </a:r>
          </a:p>
          <a:p>
            <a:pPr lvl="3"/>
            <a:r>
              <a:rPr lang="en-US" altLang="en-US" dirty="0"/>
              <a:t> Fourth level</a:t>
            </a:r>
          </a:p>
          <a:p>
            <a:pPr lvl="4"/>
            <a:r>
              <a:rPr lang="en-US" altLang="en-US" dirty="0"/>
              <a:t> Fifth level</a:t>
            </a:r>
          </a:p>
        </p:txBody>
      </p:sp>
    </p:spTree>
    <p:extLst>
      <p:ext uri="{BB962C8B-B14F-4D97-AF65-F5344CB8AC3E}">
        <p14:creationId xmlns:p14="http://schemas.microsoft.com/office/powerpoint/2010/main" val="409640995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p:hf sldNum="0" hdr="0" ftr="0" dt="0"/>
  <p:txStyles>
    <p:titleStyle>
      <a:lvl1pPr algn="ctr" rtl="0" eaLnBrk="1" fontAlgn="base" hangingPunct="1">
        <a:lnSpc>
          <a:spcPct val="90000"/>
        </a:lnSpc>
        <a:spcBef>
          <a:spcPct val="0"/>
        </a:spcBef>
        <a:spcAft>
          <a:spcPct val="0"/>
        </a:spcAft>
        <a:defRPr sz="3600" b="1">
          <a:solidFill>
            <a:schemeClr val="tx1"/>
          </a:solidFill>
          <a:latin typeface="Helvetica Neue LT Std 87 Heavy " panose="020B0606030502030204" pitchFamily="34" charset="77"/>
          <a:ea typeface="ＭＳ Ｐゴシック" pitchFamily="-110" charset="-128"/>
          <a:cs typeface="ＭＳ Ｐゴシック" pitchFamily="-110" charset="-128"/>
        </a:defRPr>
      </a:lvl1pPr>
      <a:lvl2pPr algn="ctr" rtl="0" eaLnBrk="1" fontAlgn="base" hangingPunct="1">
        <a:lnSpc>
          <a:spcPct val="90000"/>
        </a:lnSpc>
        <a:spcBef>
          <a:spcPct val="0"/>
        </a:spcBef>
        <a:spcAft>
          <a:spcPct val="0"/>
        </a:spcAft>
        <a:defRPr sz="3600" b="1">
          <a:solidFill>
            <a:schemeClr val="tx1"/>
          </a:solidFill>
          <a:latin typeface="Helvetica Neue LT Std 87 Heavy " panose="020B0606030502030204" pitchFamily="34" charset="77"/>
          <a:ea typeface="ＭＳ Ｐゴシック" pitchFamily="-110" charset="-128"/>
          <a:cs typeface="ＭＳ Ｐゴシック" pitchFamily="-110" charset="-128"/>
        </a:defRPr>
      </a:lvl2pPr>
      <a:lvl3pPr algn="ctr" rtl="0" eaLnBrk="1" fontAlgn="base" hangingPunct="1">
        <a:lnSpc>
          <a:spcPct val="90000"/>
        </a:lnSpc>
        <a:spcBef>
          <a:spcPct val="0"/>
        </a:spcBef>
        <a:spcAft>
          <a:spcPct val="0"/>
        </a:spcAft>
        <a:defRPr sz="3600" b="1">
          <a:solidFill>
            <a:schemeClr val="tx1"/>
          </a:solidFill>
          <a:latin typeface="Helvetica Neue LT Std 87 Heavy " panose="020B0606030502030204" pitchFamily="34" charset="77"/>
          <a:ea typeface="ＭＳ Ｐゴシック" pitchFamily="-110" charset="-128"/>
          <a:cs typeface="ＭＳ Ｐゴシック" pitchFamily="-110" charset="-128"/>
        </a:defRPr>
      </a:lvl3pPr>
      <a:lvl4pPr algn="ctr" rtl="0" eaLnBrk="1" fontAlgn="base" hangingPunct="1">
        <a:lnSpc>
          <a:spcPct val="90000"/>
        </a:lnSpc>
        <a:spcBef>
          <a:spcPct val="0"/>
        </a:spcBef>
        <a:spcAft>
          <a:spcPct val="0"/>
        </a:spcAft>
        <a:defRPr sz="3600" b="1">
          <a:solidFill>
            <a:schemeClr val="tx1"/>
          </a:solidFill>
          <a:latin typeface="Helvetica Neue LT Std 87 Heavy " panose="020B0606030502030204" pitchFamily="34" charset="77"/>
          <a:ea typeface="ＭＳ Ｐゴシック" pitchFamily="-110" charset="-128"/>
          <a:cs typeface="ＭＳ Ｐゴシック" pitchFamily="-110" charset="-128"/>
        </a:defRPr>
      </a:lvl4pPr>
      <a:lvl5pPr algn="ctr" rtl="0" eaLnBrk="1" fontAlgn="base" hangingPunct="1">
        <a:lnSpc>
          <a:spcPct val="90000"/>
        </a:lnSpc>
        <a:spcBef>
          <a:spcPct val="0"/>
        </a:spcBef>
        <a:spcAft>
          <a:spcPct val="0"/>
        </a:spcAft>
        <a:defRPr sz="3600" b="1">
          <a:solidFill>
            <a:schemeClr val="tx1"/>
          </a:solidFill>
          <a:latin typeface="Helvetica Neue LT Std 87 Heavy " panose="020B0606030502030204" pitchFamily="34" charset="77"/>
          <a:ea typeface="ＭＳ Ｐゴシック" pitchFamily="-110" charset="-128"/>
          <a:cs typeface="ＭＳ Ｐゴシック" pitchFamily="-110" charset="-128"/>
        </a:defRPr>
      </a:lvl5pPr>
      <a:lvl6pPr marL="457200" algn="l" rtl="0" eaLnBrk="1" fontAlgn="base" hangingPunct="1">
        <a:lnSpc>
          <a:spcPct val="90000"/>
        </a:lnSpc>
        <a:spcBef>
          <a:spcPct val="0"/>
        </a:spcBef>
        <a:spcAft>
          <a:spcPct val="0"/>
        </a:spcAft>
        <a:defRPr sz="2800" b="1">
          <a:solidFill>
            <a:schemeClr val="accent2"/>
          </a:solidFill>
          <a:latin typeface="Arial" charset="0"/>
        </a:defRPr>
      </a:lvl6pPr>
      <a:lvl7pPr marL="914400" algn="l" rtl="0" eaLnBrk="1" fontAlgn="base" hangingPunct="1">
        <a:lnSpc>
          <a:spcPct val="90000"/>
        </a:lnSpc>
        <a:spcBef>
          <a:spcPct val="0"/>
        </a:spcBef>
        <a:spcAft>
          <a:spcPct val="0"/>
        </a:spcAft>
        <a:defRPr sz="2800" b="1">
          <a:solidFill>
            <a:schemeClr val="accent2"/>
          </a:solidFill>
          <a:latin typeface="Arial" charset="0"/>
        </a:defRPr>
      </a:lvl7pPr>
      <a:lvl8pPr marL="1371600" algn="l" rtl="0" eaLnBrk="1" fontAlgn="base" hangingPunct="1">
        <a:lnSpc>
          <a:spcPct val="90000"/>
        </a:lnSpc>
        <a:spcBef>
          <a:spcPct val="0"/>
        </a:spcBef>
        <a:spcAft>
          <a:spcPct val="0"/>
        </a:spcAft>
        <a:defRPr sz="2800" b="1">
          <a:solidFill>
            <a:schemeClr val="accent2"/>
          </a:solidFill>
          <a:latin typeface="Arial" charset="0"/>
        </a:defRPr>
      </a:lvl8pPr>
      <a:lvl9pPr marL="1828800" algn="l" rtl="0" eaLnBrk="1" fontAlgn="base" hangingPunct="1">
        <a:lnSpc>
          <a:spcPct val="90000"/>
        </a:lnSpc>
        <a:spcBef>
          <a:spcPct val="0"/>
        </a:spcBef>
        <a:spcAft>
          <a:spcPct val="0"/>
        </a:spcAft>
        <a:defRPr sz="2800" b="1">
          <a:solidFill>
            <a:schemeClr val="accent2"/>
          </a:solidFill>
          <a:latin typeface="Arial" charset="0"/>
        </a:defRPr>
      </a:lvl9pPr>
    </p:titleStyle>
    <p:bodyStyle>
      <a:lvl1pPr marL="227013" indent="-169863" algn="l" rtl="0" eaLnBrk="1" fontAlgn="base" hangingPunct="1">
        <a:spcBef>
          <a:spcPct val="25000"/>
        </a:spcBef>
        <a:spcAft>
          <a:spcPct val="0"/>
        </a:spcAft>
        <a:buClr>
          <a:srgbClr val="0079C1"/>
        </a:buClr>
        <a:buSzPct val="100000"/>
        <a:buFont typeface="Wingdings" panose="05000000000000000000" pitchFamily="2" charset="2"/>
        <a:buChar char="§"/>
        <a:defRPr lang="en-US" sz="2400" dirty="0">
          <a:solidFill>
            <a:srgbClr val="4F5152"/>
          </a:solidFill>
          <a:latin typeface="Helvetica Neue" panose="02000503000000020004" pitchFamily="2" charset="0"/>
          <a:ea typeface="ＭＳ Ｐゴシック" pitchFamily="-110" charset="-128"/>
          <a:cs typeface="ＭＳ Ｐゴシック" pitchFamily="-110" charset="-128"/>
        </a:defRPr>
      </a:lvl1pPr>
      <a:lvl2pPr marL="398463" indent="-169863" algn="l" rtl="0" eaLnBrk="1" fontAlgn="base" hangingPunct="1">
        <a:lnSpc>
          <a:spcPct val="95000"/>
        </a:lnSpc>
        <a:spcBef>
          <a:spcPct val="10000"/>
        </a:spcBef>
        <a:spcAft>
          <a:spcPct val="0"/>
        </a:spcAft>
        <a:buClr>
          <a:srgbClr val="0079C1"/>
        </a:buClr>
        <a:buSzPct val="100000"/>
        <a:buFont typeface="Wingdings" panose="05000000000000000000" pitchFamily="2" charset="2"/>
        <a:buChar char="§"/>
        <a:defRPr lang="en-US" sz="2400" dirty="0">
          <a:solidFill>
            <a:srgbClr val="004990"/>
          </a:solidFill>
          <a:latin typeface="Helvetica Neue" panose="02000503000000020004" pitchFamily="2" charset="0"/>
          <a:ea typeface="ＭＳ Ｐゴシック" pitchFamily="-110" charset="-128"/>
        </a:defRPr>
      </a:lvl2pPr>
      <a:lvl3pPr marL="628650" indent="-169863" algn="l" rtl="0" eaLnBrk="1" fontAlgn="base" hangingPunct="1">
        <a:lnSpc>
          <a:spcPct val="95000"/>
        </a:lnSpc>
        <a:spcBef>
          <a:spcPct val="10000"/>
        </a:spcBef>
        <a:spcAft>
          <a:spcPct val="0"/>
        </a:spcAft>
        <a:buClr>
          <a:srgbClr val="0079C1"/>
        </a:buClr>
        <a:buSzPct val="100000"/>
        <a:buFont typeface="Wingdings" panose="05000000000000000000" pitchFamily="2" charset="2"/>
        <a:buChar char="§"/>
        <a:defRPr lang="en-US" sz="2400" dirty="0">
          <a:solidFill>
            <a:srgbClr val="0079C1"/>
          </a:solidFill>
          <a:latin typeface="Helvetica Neue" panose="02000503000000020004" pitchFamily="2" charset="0"/>
          <a:ea typeface="ＭＳ Ｐゴシック" pitchFamily="-110" charset="-128"/>
        </a:defRPr>
      </a:lvl3pPr>
      <a:lvl4pPr marL="919163" indent="-230188" algn="l" rtl="0" eaLnBrk="1" fontAlgn="base" hangingPunct="1">
        <a:lnSpc>
          <a:spcPct val="95000"/>
        </a:lnSpc>
        <a:spcBef>
          <a:spcPct val="10000"/>
        </a:spcBef>
        <a:spcAft>
          <a:spcPct val="0"/>
        </a:spcAft>
        <a:buClr>
          <a:srgbClr val="0079C1"/>
        </a:buClr>
        <a:buSzPct val="100000"/>
        <a:buFont typeface="Wingdings" panose="05000000000000000000" pitchFamily="2" charset="2"/>
        <a:buChar char="§"/>
        <a:defRPr lang="en-US" sz="2400" dirty="0">
          <a:solidFill>
            <a:srgbClr val="685BC7"/>
          </a:solidFill>
          <a:latin typeface="Helvetica Neue" panose="02000503000000020004" pitchFamily="2" charset="0"/>
          <a:ea typeface="ＭＳ Ｐゴシック" pitchFamily="-110" charset="-128"/>
        </a:defRPr>
      </a:lvl4pPr>
      <a:lvl5pPr marL="1087438" indent="-163513" algn="l" rtl="0" eaLnBrk="1" fontAlgn="base" hangingPunct="1">
        <a:lnSpc>
          <a:spcPct val="95000"/>
        </a:lnSpc>
        <a:spcBef>
          <a:spcPct val="10000"/>
        </a:spcBef>
        <a:spcAft>
          <a:spcPct val="0"/>
        </a:spcAft>
        <a:buClr>
          <a:srgbClr val="0079C1"/>
        </a:buClr>
        <a:buSzPct val="100000"/>
        <a:buFont typeface="Wingdings" panose="05000000000000000000" pitchFamily="2" charset="2"/>
        <a:buChar char="§"/>
        <a:defRPr lang="en-US" sz="2400" dirty="0">
          <a:solidFill>
            <a:srgbClr val="5E6A71"/>
          </a:solidFill>
          <a:latin typeface="Helvetica Neue" panose="02000503000000020004" pitchFamily="2" charset="0"/>
          <a:ea typeface="ＭＳ Ｐゴシック" pitchFamily="-110" charset="-128"/>
        </a:defRPr>
      </a:lvl5pPr>
      <a:lvl6pPr marL="11414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25.png"/><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7.png"/><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chart" Target="../charts/chart10.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ecosizer.ecotope.com"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surveymonkey.com/r/ET_CHPWH"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surveymonkey.com/r/ET_CHPWH"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October 20, 2020</a:t>
            </a:r>
          </a:p>
        </p:txBody>
      </p:sp>
      <p:sp>
        <p:nvSpPr>
          <p:cNvPr id="2" name="Title 1"/>
          <p:cNvSpPr>
            <a:spLocks noGrp="1"/>
          </p:cNvSpPr>
          <p:nvPr>
            <p:ph type="ctrTitle"/>
          </p:nvPr>
        </p:nvSpPr>
        <p:spPr/>
        <p:txBody>
          <a:bodyPr/>
          <a:lstStyle/>
          <a:p>
            <a:r>
              <a:rPr lang="en-US" dirty="0"/>
              <a:t>Central HPWH Work Group	</a:t>
            </a:r>
          </a:p>
        </p:txBody>
      </p:sp>
    </p:spTree>
    <p:extLst>
      <p:ext uri="{BB962C8B-B14F-4D97-AF65-F5344CB8AC3E}">
        <p14:creationId xmlns:p14="http://schemas.microsoft.com/office/powerpoint/2010/main" val="383375336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0679ABDA-D3B6-4315-A783-DC5987D656B0}"/>
              </a:ext>
            </a:extLst>
          </p:cNvPr>
          <p:cNvPicPr>
            <a:picLocks noChangeAspect="1"/>
          </p:cNvPicPr>
          <p:nvPr/>
        </p:nvPicPr>
        <p:blipFill rotWithShape="1">
          <a:blip r:embed="rId3">
            <a:extLst>
              <a:ext uri="{28A0092B-C50C-407E-A947-70E740481C1C}">
                <a14:useLocalDpi xmlns:a14="http://schemas.microsoft.com/office/drawing/2010/main" val="0"/>
              </a:ext>
            </a:extLst>
          </a:blip>
          <a:srcRect t="4772" b="47932"/>
          <a:stretch/>
        </p:blipFill>
        <p:spPr>
          <a:xfrm>
            <a:off x="6335127" y="1263752"/>
            <a:ext cx="5299364" cy="3243511"/>
          </a:xfrm>
          <a:prstGeom prst="rect">
            <a:avLst/>
          </a:prstGeom>
        </p:spPr>
      </p:pic>
      <p:sp>
        <p:nvSpPr>
          <p:cNvPr id="2" name="Title 1">
            <a:extLst>
              <a:ext uri="{FF2B5EF4-FFF2-40B4-BE49-F238E27FC236}">
                <a16:creationId xmlns:a16="http://schemas.microsoft.com/office/drawing/2014/main" id="{6537D838-E28C-4D27-BFB3-D2785E046E67}"/>
              </a:ext>
            </a:extLst>
          </p:cNvPr>
          <p:cNvSpPr>
            <a:spLocks noGrp="1"/>
          </p:cNvSpPr>
          <p:nvPr>
            <p:ph type="title"/>
          </p:nvPr>
        </p:nvSpPr>
        <p:spPr>
          <a:xfrm>
            <a:off x="352815" y="348490"/>
            <a:ext cx="12192000" cy="685800"/>
          </a:xfrm>
          <a:solidFill>
            <a:schemeClr val="accent2"/>
          </a:solidFill>
          <a:ln>
            <a:solidFill>
              <a:schemeClr val="accent2"/>
            </a:solidFill>
          </a:ln>
        </p:spPr>
        <p:txBody>
          <a:bodyPr>
            <a:noAutofit/>
          </a:bodyPr>
          <a:lstStyle/>
          <a:p>
            <a:r>
              <a:rPr lang="en-US" sz="4800" b="1" dirty="0">
                <a:solidFill>
                  <a:srgbClr val="FFC000"/>
                </a:solidFill>
                <a:latin typeface="Segoe UI" panose="020B0502040204020203" pitchFamily="34" charset="0"/>
                <a:cs typeface="Segoe UI" panose="020B0502040204020203" pitchFamily="34" charset="0"/>
              </a:rPr>
              <a:t> All Heat Pumps Are Not The Same	</a:t>
            </a:r>
          </a:p>
        </p:txBody>
      </p:sp>
      <p:sp>
        <p:nvSpPr>
          <p:cNvPr id="42" name="TextBox 41">
            <a:extLst>
              <a:ext uri="{FF2B5EF4-FFF2-40B4-BE49-F238E27FC236}">
                <a16:creationId xmlns:a16="http://schemas.microsoft.com/office/drawing/2014/main" id="{935547B7-BC48-4339-B8D4-D4F7C4B848F2}"/>
              </a:ext>
            </a:extLst>
          </p:cNvPr>
          <p:cNvSpPr txBox="1"/>
          <p:nvPr/>
        </p:nvSpPr>
        <p:spPr>
          <a:xfrm>
            <a:off x="1085815" y="4736725"/>
            <a:ext cx="429626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Segoe UI" panose="020B0502040204020203" pitchFamily="34" charset="0"/>
                <a:cs typeface="Segoe UI" panose="020B0502040204020203" pitchFamily="34" charset="0"/>
              </a:rPr>
              <a:t>Single Pass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solidFill>
                <a:effectLst/>
                <a:uLnTx/>
                <a:uFillTx/>
                <a:latin typeface="Segoe UI" panose="020B0502040204020203" pitchFamily="34" charset="0"/>
                <a:cs typeface="Segoe UI" panose="020B0502040204020203" pitchFamily="34" charset="0"/>
              </a:rPr>
              <a:t>Heats water to working temp in single pass</a:t>
            </a:r>
            <a:endParaRPr kumimoji="0" lang="en-US" sz="2000" b="0" i="0" u="none" strike="noStrike" kern="1200" cap="none" spc="0" normalizeH="0" baseline="0" noProof="0" dirty="0">
              <a:ln>
                <a:noFill/>
              </a:ln>
              <a:solidFill>
                <a:srgbClr val="FFC000"/>
              </a:solidFill>
              <a:effectLst/>
              <a:uLnTx/>
              <a:uFillTx/>
              <a:latin typeface="Segoe UI" panose="020B0502040204020203" pitchFamily="34" charset="0"/>
              <a:cs typeface="Segoe UI" panose="020B0502040204020203" pitchFamily="34" charset="0"/>
            </a:endParaRPr>
          </a:p>
        </p:txBody>
      </p:sp>
      <p:sp>
        <p:nvSpPr>
          <p:cNvPr id="43" name="Rectangle 42">
            <a:extLst>
              <a:ext uri="{FF2B5EF4-FFF2-40B4-BE49-F238E27FC236}">
                <a16:creationId xmlns:a16="http://schemas.microsoft.com/office/drawing/2014/main" id="{4D358781-98B9-4F55-A27C-4F7701D759CD}"/>
              </a:ext>
            </a:extLst>
          </p:cNvPr>
          <p:cNvSpPr/>
          <p:nvPr/>
        </p:nvSpPr>
        <p:spPr>
          <a:xfrm>
            <a:off x="6822140" y="4736725"/>
            <a:ext cx="4671847"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Segoe UI" panose="020B0502040204020203" pitchFamily="34" charset="0"/>
                <a:cs typeface="Segoe UI" panose="020B0502040204020203" pitchFamily="34" charset="0"/>
              </a:rPr>
              <a:t>Multi-Pass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C000"/>
                </a:solidFill>
                <a:effectLst/>
                <a:uLnTx/>
                <a:uFillTx/>
                <a:latin typeface="Segoe UI" panose="020B0502040204020203" pitchFamily="34" charset="0"/>
                <a:cs typeface="Segoe UI" panose="020B0502040204020203" pitchFamily="34" charset="0"/>
              </a:rPr>
              <a:t>Heats water to working temp in multiple passes</a:t>
            </a:r>
          </a:p>
        </p:txBody>
      </p:sp>
      <p:pic>
        <p:nvPicPr>
          <p:cNvPr id="6" name="Picture 5" descr="A screenshot of a cell phone&#10;&#10;Description automatically generated">
            <a:extLst>
              <a:ext uri="{FF2B5EF4-FFF2-40B4-BE49-F238E27FC236}">
                <a16:creationId xmlns:a16="http://schemas.microsoft.com/office/drawing/2014/main" id="{8C0AA9A2-40C7-4A4B-90C1-C39360BEE0A9}"/>
              </a:ext>
            </a:extLst>
          </p:cNvPr>
          <p:cNvPicPr>
            <a:picLocks noChangeAspect="1"/>
          </p:cNvPicPr>
          <p:nvPr/>
        </p:nvPicPr>
        <p:blipFill rotWithShape="1">
          <a:blip r:embed="rId4">
            <a:extLst>
              <a:ext uri="{28A0092B-C50C-407E-A947-70E740481C1C}">
                <a14:useLocalDpi xmlns:a14="http://schemas.microsoft.com/office/drawing/2010/main" val="0"/>
              </a:ext>
            </a:extLst>
          </a:blip>
          <a:srcRect t="4910" b="50026"/>
          <a:stretch/>
        </p:blipFill>
        <p:spPr>
          <a:xfrm>
            <a:off x="453038" y="1263752"/>
            <a:ext cx="5561822" cy="3243511"/>
          </a:xfrm>
          <a:prstGeom prst="rect">
            <a:avLst/>
          </a:prstGeom>
        </p:spPr>
      </p:pic>
      <p:sp>
        <p:nvSpPr>
          <p:cNvPr id="64" name="Rectangle: Rounded Corners 63">
            <a:extLst>
              <a:ext uri="{FF2B5EF4-FFF2-40B4-BE49-F238E27FC236}">
                <a16:creationId xmlns:a16="http://schemas.microsoft.com/office/drawing/2014/main" id="{A3E673A5-85A8-4970-9554-CCCE2575D175}"/>
              </a:ext>
            </a:extLst>
          </p:cNvPr>
          <p:cNvSpPr/>
          <p:nvPr/>
        </p:nvSpPr>
        <p:spPr>
          <a:xfrm>
            <a:off x="8621486" y="2753020"/>
            <a:ext cx="1073157" cy="1138773"/>
          </a:xfrm>
          <a:custGeom>
            <a:avLst/>
            <a:gdLst>
              <a:gd name="connsiteX0" fmla="*/ 0 w 1073157"/>
              <a:gd name="connsiteY0" fmla="*/ 178863 h 1138773"/>
              <a:gd name="connsiteX1" fmla="*/ 178863 w 1073157"/>
              <a:gd name="connsiteY1" fmla="*/ 0 h 1138773"/>
              <a:gd name="connsiteX2" fmla="*/ 894294 w 1073157"/>
              <a:gd name="connsiteY2" fmla="*/ 0 h 1138773"/>
              <a:gd name="connsiteX3" fmla="*/ 1073157 w 1073157"/>
              <a:gd name="connsiteY3" fmla="*/ 178863 h 1138773"/>
              <a:gd name="connsiteX4" fmla="*/ 1073157 w 1073157"/>
              <a:gd name="connsiteY4" fmla="*/ 959910 h 1138773"/>
              <a:gd name="connsiteX5" fmla="*/ 894294 w 1073157"/>
              <a:gd name="connsiteY5" fmla="*/ 1138773 h 1138773"/>
              <a:gd name="connsiteX6" fmla="*/ 178863 w 1073157"/>
              <a:gd name="connsiteY6" fmla="*/ 1138773 h 1138773"/>
              <a:gd name="connsiteX7" fmla="*/ 0 w 1073157"/>
              <a:gd name="connsiteY7" fmla="*/ 959910 h 1138773"/>
              <a:gd name="connsiteX8" fmla="*/ 0 w 1073157"/>
              <a:gd name="connsiteY8" fmla="*/ 178863 h 11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157" h="1138773" extrusionOk="0">
                <a:moveTo>
                  <a:pt x="0" y="178863"/>
                </a:moveTo>
                <a:cubicBezTo>
                  <a:pt x="-11375" y="73063"/>
                  <a:pt x="72880" y="2702"/>
                  <a:pt x="178863" y="0"/>
                </a:cubicBezTo>
                <a:cubicBezTo>
                  <a:pt x="273998" y="-49541"/>
                  <a:pt x="550642" y="5790"/>
                  <a:pt x="894294" y="0"/>
                </a:cubicBezTo>
                <a:cubicBezTo>
                  <a:pt x="990339" y="2674"/>
                  <a:pt x="1071229" y="90735"/>
                  <a:pt x="1073157" y="178863"/>
                </a:cubicBezTo>
                <a:cubicBezTo>
                  <a:pt x="1138361" y="370988"/>
                  <a:pt x="1141093" y="704979"/>
                  <a:pt x="1073157" y="959910"/>
                </a:cubicBezTo>
                <a:cubicBezTo>
                  <a:pt x="1083459" y="1059915"/>
                  <a:pt x="994709" y="1135414"/>
                  <a:pt x="894294" y="1138773"/>
                </a:cubicBezTo>
                <a:cubicBezTo>
                  <a:pt x="540746" y="1076138"/>
                  <a:pt x="350402" y="1151835"/>
                  <a:pt x="178863" y="1138773"/>
                </a:cubicBezTo>
                <a:cubicBezTo>
                  <a:pt x="79291" y="1131244"/>
                  <a:pt x="-7179" y="1068669"/>
                  <a:pt x="0" y="959910"/>
                </a:cubicBezTo>
                <a:cubicBezTo>
                  <a:pt x="-58340" y="789765"/>
                  <a:pt x="-30616" y="445142"/>
                  <a:pt x="0" y="178863"/>
                </a:cubicBezTo>
                <a:close/>
              </a:path>
            </a:pathLst>
          </a:custGeom>
          <a:noFill/>
          <a:ln w="19050">
            <a:solidFill>
              <a:srgbClr val="00B050"/>
            </a:solidFill>
            <a:extLst>
              <a:ext uri="{C807C97D-BFC1-408E-A445-0C87EB9F89A2}">
                <ask:lineSketchStyleProps xmlns:ask="http://schemas.microsoft.com/office/drawing/2018/sketchyshapes" xmln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69" name="Rectangle: Rounded Corners 68">
            <a:extLst>
              <a:ext uri="{FF2B5EF4-FFF2-40B4-BE49-F238E27FC236}">
                <a16:creationId xmlns:a16="http://schemas.microsoft.com/office/drawing/2014/main" id="{27CDC569-C2E6-4D3F-899F-D136AF878C2C}"/>
              </a:ext>
            </a:extLst>
          </p:cNvPr>
          <p:cNvSpPr/>
          <p:nvPr/>
        </p:nvSpPr>
        <p:spPr>
          <a:xfrm>
            <a:off x="2884519" y="2809490"/>
            <a:ext cx="1073157" cy="1138773"/>
          </a:xfrm>
          <a:custGeom>
            <a:avLst/>
            <a:gdLst>
              <a:gd name="connsiteX0" fmla="*/ 0 w 1073157"/>
              <a:gd name="connsiteY0" fmla="*/ 178863 h 1138773"/>
              <a:gd name="connsiteX1" fmla="*/ 178863 w 1073157"/>
              <a:gd name="connsiteY1" fmla="*/ 0 h 1138773"/>
              <a:gd name="connsiteX2" fmla="*/ 894294 w 1073157"/>
              <a:gd name="connsiteY2" fmla="*/ 0 h 1138773"/>
              <a:gd name="connsiteX3" fmla="*/ 1073157 w 1073157"/>
              <a:gd name="connsiteY3" fmla="*/ 178863 h 1138773"/>
              <a:gd name="connsiteX4" fmla="*/ 1073157 w 1073157"/>
              <a:gd name="connsiteY4" fmla="*/ 959910 h 1138773"/>
              <a:gd name="connsiteX5" fmla="*/ 894294 w 1073157"/>
              <a:gd name="connsiteY5" fmla="*/ 1138773 h 1138773"/>
              <a:gd name="connsiteX6" fmla="*/ 178863 w 1073157"/>
              <a:gd name="connsiteY6" fmla="*/ 1138773 h 1138773"/>
              <a:gd name="connsiteX7" fmla="*/ 0 w 1073157"/>
              <a:gd name="connsiteY7" fmla="*/ 959910 h 1138773"/>
              <a:gd name="connsiteX8" fmla="*/ 0 w 1073157"/>
              <a:gd name="connsiteY8" fmla="*/ 178863 h 113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157" h="1138773" extrusionOk="0">
                <a:moveTo>
                  <a:pt x="0" y="178863"/>
                </a:moveTo>
                <a:cubicBezTo>
                  <a:pt x="-11375" y="73063"/>
                  <a:pt x="72880" y="2702"/>
                  <a:pt x="178863" y="0"/>
                </a:cubicBezTo>
                <a:cubicBezTo>
                  <a:pt x="273998" y="-49541"/>
                  <a:pt x="550642" y="5790"/>
                  <a:pt x="894294" y="0"/>
                </a:cubicBezTo>
                <a:cubicBezTo>
                  <a:pt x="990339" y="2674"/>
                  <a:pt x="1071229" y="90735"/>
                  <a:pt x="1073157" y="178863"/>
                </a:cubicBezTo>
                <a:cubicBezTo>
                  <a:pt x="1138361" y="370988"/>
                  <a:pt x="1141093" y="704979"/>
                  <a:pt x="1073157" y="959910"/>
                </a:cubicBezTo>
                <a:cubicBezTo>
                  <a:pt x="1083459" y="1059915"/>
                  <a:pt x="994709" y="1135414"/>
                  <a:pt x="894294" y="1138773"/>
                </a:cubicBezTo>
                <a:cubicBezTo>
                  <a:pt x="540746" y="1076138"/>
                  <a:pt x="350402" y="1151835"/>
                  <a:pt x="178863" y="1138773"/>
                </a:cubicBezTo>
                <a:cubicBezTo>
                  <a:pt x="79291" y="1131244"/>
                  <a:pt x="-7179" y="1068669"/>
                  <a:pt x="0" y="959910"/>
                </a:cubicBezTo>
                <a:cubicBezTo>
                  <a:pt x="-58340" y="789765"/>
                  <a:pt x="-30616" y="445142"/>
                  <a:pt x="0" y="178863"/>
                </a:cubicBezTo>
                <a:close/>
              </a:path>
            </a:pathLst>
          </a:custGeom>
          <a:noFill/>
          <a:ln w="19050">
            <a:solidFill>
              <a:srgbClr val="00B050"/>
            </a:solidFill>
            <a:extLst>
              <a:ext uri="{C807C97D-BFC1-408E-A445-0C87EB9F89A2}">
                <ask:lineSketchStyleProps xmlns:ask="http://schemas.microsoft.com/office/drawing/2018/sketchyshapes" xmln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1" name="Rectangle 10"/>
          <p:cNvSpPr/>
          <p:nvPr/>
        </p:nvSpPr>
        <p:spPr>
          <a:xfrm>
            <a:off x="453038" y="216458"/>
            <a:ext cx="932563" cy="932563"/>
          </a:xfrm>
          <a:prstGeom prst="rect">
            <a:avLst/>
          </a:prstGeom>
          <a:blipFill rotWithShape="1">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a:blipFill>
          <a:ln>
            <a:solidFill>
              <a:srgbClr val="FFC000"/>
            </a:solidFill>
          </a:ln>
        </p:spPr>
        <p:style>
          <a:lnRef idx="2">
            <a:schemeClr val="lt1">
              <a:hueOff val="0"/>
              <a:satOff val="0"/>
              <a:lumOff val="0"/>
              <a:alphaOff val="0"/>
            </a:schemeClr>
          </a:lnRef>
          <a:fillRef idx="1">
            <a:scrgbClr r="0" g="0" b="0"/>
          </a:fillRef>
          <a:effectRef idx="0">
            <a:schemeClr val="accent2">
              <a:hueOff val="-2812684"/>
              <a:satOff val="4288"/>
              <a:lumOff val="-1438"/>
              <a:alphaOff val="0"/>
            </a:schemeClr>
          </a:effectRef>
          <a:fontRef idx="minor">
            <a:schemeClr val="lt1"/>
          </a:fontRef>
        </p:style>
      </p:sp>
    </p:spTree>
    <p:extLst>
      <p:ext uri="{BB962C8B-B14F-4D97-AF65-F5344CB8AC3E}">
        <p14:creationId xmlns:p14="http://schemas.microsoft.com/office/powerpoint/2010/main" val="3309951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1"/>
          </p:nvPr>
        </p:nvSpPr>
        <p:spPr>
          <a:xfrm>
            <a:off x="1605312" y="114051"/>
            <a:ext cx="8981376" cy="615553"/>
          </a:xfrm>
        </p:spPr>
        <p:txBody>
          <a:bodyPr/>
          <a:lstStyle/>
          <a:p>
            <a:pPr algn="l"/>
            <a:r>
              <a:rPr lang="en-US" sz="4000" dirty="0">
                <a:solidFill>
                  <a:srgbClr val="FFC000"/>
                </a:solidFill>
              </a:rPr>
              <a:t>ECOSIZER METHOD</a:t>
            </a:r>
          </a:p>
        </p:txBody>
      </p:sp>
      <p:graphicFrame>
        <p:nvGraphicFramePr>
          <p:cNvPr id="3" name="Chart 2">
            <a:extLst>
              <a:ext uri="{FF2B5EF4-FFF2-40B4-BE49-F238E27FC236}">
                <a16:creationId xmlns:a16="http://schemas.microsoft.com/office/drawing/2014/main" id="{A9FEAB9C-AA51-48A7-AF17-5681EDF7248D}"/>
              </a:ext>
            </a:extLst>
          </p:cNvPr>
          <p:cNvGraphicFramePr>
            <a:graphicFrameLocks/>
          </p:cNvGraphicFramePr>
          <p:nvPr>
            <p:extLst>
              <p:ext uri="{D42A27DB-BD31-4B8C-83A1-F6EECF244321}">
                <p14:modId xmlns:p14="http://schemas.microsoft.com/office/powerpoint/2010/main" val="2207333019"/>
              </p:ext>
            </p:extLst>
          </p:nvPr>
        </p:nvGraphicFramePr>
        <p:xfrm>
          <a:off x="49923" y="1056265"/>
          <a:ext cx="8234576" cy="3030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8B83FA6-C3DF-4065-9DE6-553338078409}"/>
              </a:ext>
            </a:extLst>
          </p:cNvPr>
          <p:cNvGraphicFramePr/>
          <p:nvPr>
            <p:extLst>
              <p:ext uri="{D42A27DB-BD31-4B8C-83A1-F6EECF244321}">
                <p14:modId xmlns:p14="http://schemas.microsoft.com/office/powerpoint/2010/main" val="805752401"/>
              </p:ext>
            </p:extLst>
          </p:nvPr>
        </p:nvGraphicFramePr>
        <p:xfrm>
          <a:off x="278530" y="3986001"/>
          <a:ext cx="7891463" cy="2489452"/>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 7">
            <a:extLst>
              <a:ext uri="{FF2B5EF4-FFF2-40B4-BE49-F238E27FC236}">
                <a16:creationId xmlns:a16="http://schemas.microsoft.com/office/drawing/2014/main" id="{5EE5B920-EBC2-43A7-BC32-09FDDFD17906}"/>
              </a:ext>
            </a:extLst>
          </p:cNvPr>
          <p:cNvGrpSpPr/>
          <p:nvPr/>
        </p:nvGrpSpPr>
        <p:grpSpPr>
          <a:xfrm>
            <a:off x="8442498" y="1724926"/>
            <a:ext cx="3377925" cy="4122718"/>
            <a:chOff x="8364171" y="1459480"/>
            <a:chExt cx="3157993" cy="4587096"/>
          </a:xfrm>
        </p:grpSpPr>
        <p:grpSp>
          <p:nvGrpSpPr>
            <p:cNvPr id="10" name="Group 9">
              <a:extLst>
                <a:ext uri="{FF2B5EF4-FFF2-40B4-BE49-F238E27FC236}">
                  <a16:creationId xmlns:a16="http://schemas.microsoft.com/office/drawing/2014/main" id="{8B589EF1-B0A2-4C38-8617-D77428722AA1}"/>
                </a:ext>
              </a:extLst>
            </p:cNvPr>
            <p:cNvGrpSpPr/>
            <p:nvPr/>
          </p:nvGrpSpPr>
          <p:grpSpPr>
            <a:xfrm>
              <a:off x="8364171" y="1459480"/>
              <a:ext cx="3157993" cy="4587096"/>
              <a:chOff x="8364171" y="1459480"/>
              <a:chExt cx="3157993" cy="4587096"/>
            </a:xfrm>
          </p:grpSpPr>
          <p:grpSp>
            <p:nvGrpSpPr>
              <p:cNvPr id="14" name="Group 13">
                <a:extLst>
                  <a:ext uri="{FF2B5EF4-FFF2-40B4-BE49-F238E27FC236}">
                    <a16:creationId xmlns:a16="http://schemas.microsoft.com/office/drawing/2014/main" id="{FD9C4319-4CF9-4ACB-AA5E-273A30C968C5}"/>
                  </a:ext>
                </a:extLst>
              </p:cNvPr>
              <p:cNvGrpSpPr/>
              <p:nvPr/>
            </p:nvGrpSpPr>
            <p:grpSpPr>
              <a:xfrm>
                <a:off x="8364171" y="1459481"/>
                <a:ext cx="3157993" cy="4587095"/>
                <a:chOff x="31833" y="300793"/>
                <a:chExt cx="3556170" cy="5747655"/>
              </a:xfrm>
            </p:grpSpPr>
            <p:sp>
              <p:nvSpPr>
                <p:cNvPr id="17" name="Rectangle 16">
                  <a:extLst>
                    <a:ext uri="{FF2B5EF4-FFF2-40B4-BE49-F238E27FC236}">
                      <a16:creationId xmlns:a16="http://schemas.microsoft.com/office/drawing/2014/main" id="{41858EB2-8EF8-4F8F-A796-3FD84FD6F6C0}"/>
                    </a:ext>
                  </a:extLst>
                </p:cNvPr>
                <p:cNvSpPr/>
                <p:nvPr/>
              </p:nvSpPr>
              <p:spPr>
                <a:xfrm>
                  <a:off x="31833" y="300793"/>
                  <a:ext cx="3461657" cy="5747655"/>
                </a:xfrm>
                <a:prstGeom prst="rect">
                  <a:avLst/>
                </a:prstGeom>
                <a:gradFill flip="none" rotWithShape="1">
                  <a:gsLst>
                    <a:gs pos="0">
                      <a:srgbClr val="C00000"/>
                    </a:gs>
                    <a:gs pos="87000">
                      <a:srgbClr val="FF0000"/>
                    </a:gs>
                    <a:gs pos="88000">
                      <a:schemeClr val="accent1"/>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latin typeface="Segoe UI" panose="020B0502040204020203" pitchFamily="34" charset="0"/>
                    <a:cs typeface="Segoe UI" panose="020B0502040204020203" pitchFamily="34" charset="0"/>
                  </a:endParaRPr>
                </a:p>
              </p:txBody>
            </p:sp>
            <p:sp>
              <p:nvSpPr>
                <p:cNvPr id="18" name="TextBox 6">
                  <a:extLst>
                    <a:ext uri="{FF2B5EF4-FFF2-40B4-BE49-F238E27FC236}">
                      <a16:creationId xmlns:a16="http://schemas.microsoft.com/office/drawing/2014/main" id="{5B4947CC-A6B1-4348-80EB-845F28F9116B}"/>
                    </a:ext>
                  </a:extLst>
                </p:cNvPr>
                <p:cNvSpPr txBox="1"/>
                <p:nvPr/>
              </p:nvSpPr>
              <p:spPr>
                <a:xfrm>
                  <a:off x="537657" y="1973588"/>
                  <a:ext cx="1484019" cy="795022"/>
                </a:xfrm>
                <a:prstGeom prst="rect">
                  <a:avLst/>
                </a:prstGeom>
                <a:noFill/>
              </p:spPr>
              <p:txBody>
                <a:bodyPr wrap="square" rtlCol="0">
                  <a:noAutofit/>
                </a:bodyPr>
                <a:lstStyle/>
                <a:p>
                  <a:pPr marL="0" marR="0" algn="just">
                    <a:lnSpc>
                      <a:spcPct val="105000"/>
                    </a:lnSpc>
                    <a:spcBef>
                      <a:spcPts val="0"/>
                    </a:spcBef>
                    <a:spcAft>
                      <a:spcPts val="800"/>
                    </a:spcAft>
                  </a:pPr>
                  <a:r>
                    <a:rPr lang="en-US" kern="12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Storage Efficiency</a:t>
                  </a:r>
                  <a:endParaRPr lang="en-US"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19" name="Oval 18">
                  <a:extLst>
                    <a:ext uri="{FF2B5EF4-FFF2-40B4-BE49-F238E27FC236}">
                      <a16:creationId xmlns:a16="http://schemas.microsoft.com/office/drawing/2014/main" id="{277FD8B8-A130-4BDA-AFF2-B5F3ABDB0BC4}"/>
                    </a:ext>
                  </a:extLst>
                </p:cNvPr>
                <p:cNvSpPr/>
                <p:nvPr/>
              </p:nvSpPr>
              <p:spPr>
                <a:xfrm>
                  <a:off x="2071043" y="3071703"/>
                  <a:ext cx="669195" cy="762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Segoe UI" panose="020B0502040204020203" pitchFamily="34" charset="0"/>
                      <a:cs typeface="Segoe UI" panose="020B0502040204020203" pitchFamily="34" charset="0"/>
                    </a:rPr>
                    <a:t>T</a:t>
                  </a:r>
                </a:p>
              </p:txBody>
            </p:sp>
            <p:cxnSp>
              <p:nvCxnSpPr>
                <p:cNvPr id="20" name="Straight Arrow Connector 19">
                  <a:extLst>
                    <a:ext uri="{FF2B5EF4-FFF2-40B4-BE49-F238E27FC236}">
                      <a16:creationId xmlns:a16="http://schemas.microsoft.com/office/drawing/2014/main" id="{58178F2F-DD73-455F-BD82-3CFD12BA5417}"/>
                    </a:ext>
                  </a:extLst>
                </p:cNvPr>
                <p:cNvCxnSpPr>
                  <a:cxnSpLocks/>
                </p:cNvCxnSpPr>
                <p:nvPr/>
              </p:nvCxnSpPr>
              <p:spPr>
                <a:xfrm flipH="1" flipV="1">
                  <a:off x="2433002" y="3797876"/>
                  <a:ext cx="2" cy="22383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TextBox 11">
                  <a:extLst>
                    <a:ext uri="{FF2B5EF4-FFF2-40B4-BE49-F238E27FC236}">
                      <a16:creationId xmlns:a16="http://schemas.microsoft.com/office/drawing/2014/main" id="{FE50A851-2A4D-4405-89D8-94908B706C54}"/>
                    </a:ext>
                  </a:extLst>
                </p:cNvPr>
                <p:cNvSpPr txBox="1"/>
                <p:nvPr/>
              </p:nvSpPr>
              <p:spPr>
                <a:xfrm>
                  <a:off x="2405641" y="4178724"/>
                  <a:ext cx="1182362" cy="762699"/>
                </a:xfrm>
                <a:prstGeom prst="rect">
                  <a:avLst/>
                </a:prstGeom>
                <a:noFill/>
              </p:spPr>
              <p:txBody>
                <a:bodyPr wrap="square" rtlCol="0">
                  <a:noAutofit/>
                </a:bodyPr>
                <a:lstStyle/>
                <a:p>
                  <a:pPr marL="0" marR="0" algn="just">
                    <a:lnSpc>
                      <a:spcPct val="105000"/>
                    </a:lnSpc>
                    <a:spcBef>
                      <a:spcPts val="0"/>
                    </a:spcBef>
                    <a:spcAft>
                      <a:spcPts val="800"/>
                    </a:spcAft>
                  </a:pPr>
                  <a:r>
                    <a:rPr lang="en-US" kern="12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Aquastat Fraction</a:t>
                  </a:r>
                  <a:endParaRPr lang="en-US"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p:txBody>
            </p:sp>
            <p:cxnSp>
              <p:nvCxnSpPr>
                <p:cNvPr id="22" name="Straight Arrow Connector 21">
                  <a:extLst>
                    <a:ext uri="{FF2B5EF4-FFF2-40B4-BE49-F238E27FC236}">
                      <a16:creationId xmlns:a16="http://schemas.microsoft.com/office/drawing/2014/main" id="{DD6129A2-6ACF-4452-9E2C-6E27F4F26F2F}"/>
                    </a:ext>
                  </a:extLst>
                </p:cNvPr>
                <p:cNvCxnSpPr>
                  <a:cxnSpLocks/>
                </p:cNvCxnSpPr>
                <p:nvPr/>
              </p:nvCxnSpPr>
              <p:spPr>
                <a:xfrm>
                  <a:off x="503033" y="306328"/>
                  <a:ext cx="0" cy="497639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grpSp>
          <p:sp>
            <p:nvSpPr>
              <p:cNvPr id="15" name="TextBox 7">
                <a:extLst>
                  <a:ext uri="{FF2B5EF4-FFF2-40B4-BE49-F238E27FC236}">
                    <a16:creationId xmlns:a16="http://schemas.microsoft.com/office/drawing/2014/main" id="{74B8A729-B2E4-4357-9F48-C8F69AE5895F}"/>
                  </a:ext>
                </a:extLst>
              </p:cNvPr>
              <p:cNvSpPr txBox="1"/>
              <p:nvPr/>
            </p:nvSpPr>
            <p:spPr>
              <a:xfrm>
                <a:off x="10486331" y="2344744"/>
                <a:ext cx="1034571" cy="1104935"/>
              </a:xfrm>
              <a:prstGeom prst="rect">
                <a:avLst/>
              </a:prstGeom>
              <a:noFill/>
            </p:spPr>
            <p:txBody>
              <a:bodyPr wrap="square" rtlCol="0">
                <a:noAutofit/>
              </a:bodyPr>
              <a:lstStyle/>
              <a:p>
                <a:pPr marL="0" marR="0" algn="just">
                  <a:lnSpc>
                    <a:spcPct val="105000"/>
                  </a:lnSpc>
                  <a:spcBef>
                    <a:spcPts val="0"/>
                  </a:spcBef>
                  <a:spcAft>
                    <a:spcPts val="800"/>
                  </a:spcAft>
                </a:pPr>
                <a:r>
                  <a:rPr lang="en-US" kern="12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Running Volume</a:t>
                </a:r>
                <a:endParaRPr lang="en-US"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p:txBody>
          </p:sp>
          <p:cxnSp>
            <p:nvCxnSpPr>
              <p:cNvPr id="16" name="Straight Arrow Connector 15">
                <a:extLst>
                  <a:ext uri="{FF2B5EF4-FFF2-40B4-BE49-F238E27FC236}">
                    <a16:creationId xmlns:a16="http://schemas.microsoft.com/office/drawing/2014/main" id="{074C5C88-E4CB-4697-9EE9-1CF060E476ED}"/>
                  </a:ext>
                </a:extLst>
              </p:cNvPr>
              <p:cNvCxnSpPr>
                <a:cxnSpLocks/>
              </p:cNvCxnSpPr>
              <p:nvPr/>
            </p:nvCxnSpPr>
            <p:spPr>
              <a:xfrm>
                <a:off x="10472188" y="1459480"/>
                <a:ext cx="0" cy="212329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grpSp>
        <p:sp>
          <p:nvSpPr>
            <p:cNvPr id="12" name="TextBox 5">
              <a:extLst>
                <a:ext uri="{FF2B5EF4-FFF2-40B4-BE49-F238E27FC236}">
                  <a16:creationId xmlns:a16="http://schemas.microsoft.com/office/drawing/2014/main" id="{7D8D735F-3050-4082-AAF8-D0F049542CE7}"/>
                </a:ext>
              </a:extLst>
            </p:cNvPr>
            <p:cNvSpPr txBox="1"/>
            <p:nvPr/>
          </p:nvSpPr>
          <p:spPr>
            <a:xfrm>
              <a:off x="9192772" y="4459767"/>
              <a:ext cx="1024969" cy="781953"/>
            </a:xfrm>
            <a:prstGeom prst="rect">
              <a:avLst/>
            </a:prstGeom>
            <a:noFill/>
          </p:spPr>
          <p:txBody>
            <a:bodyPr wrap="square" rtlCol="0">
              <a:noAutofit/>
            </a:bodyPr>
            <a:lstStyle/>
            <a:p>
              <a:pPr marL="0" marR="0" algn="just">
                <a:lnSpc>
                  <a:spcPct val="105000"/>
                </a:lnSpc>
                <a:spcBef>
                  <a:spcPts val="0"/>
                </a:spcBef>
                <a:spcAft>
                  <a:spcPts val="800"/>
                </a:spcAft>
              </a:pPr>
              <a:r>
                <a:rPr lang="en-US" kern="12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Cycling Volume </a:t>
              </a:r>
              <a:endParaRPr lang="en-US"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p:txBody>
        </p:sp>
        <p:cxnSp>
          <p:nvCxnSpPr>
            <p:cNvPr id="13" name="Straight Arrow Connector 12">
              <a:extLst>
                <a:ext uri="{FF2B5EF4-FFF2-40B4-BE49-F238E27FC236}">
                  <a16:creationId xmlns:a16="http://schemas.microsoft.com/office/drawing/2014/main" id="{289491C8-753B-4D2F-A675-AE5A7A0FA812}"/>
                </a:ext>
              </a:extLst>
            </p:cNvPr>
            <p:cNvCxnSpPr>
              <a:cxnSpLocks/>
            </p:cNvCxnSpPr>
            <p:nvPr/>
          </p:nvCxnSpPr>
          <p:spPr>
            <a:xfrm>
              <a:off x="10109278" y="4279588"/>
              <a:ext cx="0" cy="115587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grpSp>
      <p:sp>
        <p:nvSpPr>
          <p:cNvPr id="9" name="TextBox 7">
            <a:extLst>
              <a:ext uri="{FF2B5EF4-FFF2-40B4-BE49-F238E27FC236}">
                <a16:creationId xmlns:a16="http://schemas.microsoft.com/office/drawing/2014/main" id="{78C8904B-73FF-4C3A-95C4-972A15EC0E61}"/>
              </a:ext>
            </a:extLst>
          </p:cNvPr>
          <p:cNvSpPr txBox="1"/>
          <p:nvPr/>
        </p:nvSpPr>
        <p:spPr>
          <a:xfrm>
            <a:off x="8145030" y="6056312"/>
            <a:ext cx="3883083" cy="547075"/>
          </a:xfrm>
          <a:prstGeom prst="rect">
            <a:avLst/>
          </a:prstGeom>
          <a:noFill/>
        </p:spPr>
        <p:txBody>
          <a:bodyPr wrap="square" rtlCol="0">
            <a:noAutofit/>
          </a:bodyPr>
          <a:lstStyle/>
          <a:p>
            <a:pPr marL="0" marR="0">
              <a:lnSpc>
                <a:spcPct val="105000"/>
              </a:lnSpc>
              <a:spcBef>
                <a:spcPts val="0"/>
              </a:spcBef>
              <a:spcAft>
                <a:spcPts val="800"/>
              </a:spcAft>
            </a:pPr>
            <a:r>
              <a:rPr lang="en-US" b="1" kern="12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Idealized Hot Water Storage Tank</a:t>
            </a:r>
            <a:endParaRPr lang="en-US" b="1"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p:txBody>
      </p:sp>
      <p:sp>
        <p:nvSpPr>
          <p:cNvPr id="27" name="Rectangle 26" descr="Checkmark"/>
          <p:cNvSpPr/>
          <p:nvPr/>
        </p:nvSpPr>
        <p:spPr>
          <a:xfrm>
            <a:off x="10928694" y="-96640"/>
            <a:ext cx="932563" cy="932563"/>
          </a:xfrm>
          <a:prstGeom prst="rect">
            <a:avLst/>
          </a:prstGeom>
          <a: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a:blipFill>
          <a:ln>
            <a:noFill/>
          </a:ln>
        </p:spPr>
        <p:style>
          <a:lnRef idx="2">
            <a:scrgbClr r="0" g="0" b="0"/>
          </a:lnRef>
          <a:fillRef idx="1">
            <a:scrgbClr r="0" g="0" b="0"/>
          </a:fillRef>
          <a:effectRef idx="0">
            <a:schemeClr val="accent2">
              <a:hueOff val="-5625368"/>
              <a:satOff val="8577"/>
              <a:lumOff val="-2875"/>
              <a:alphaOff val="0"/>
            </a:schemeClr>
          </a:effectRef>
          <a:fontRef idx="minor">
            <a:schemeClr val="lt1"/>
          </a:fontRef>
        </p:style>
      </p:sp>
      <p:sp>
        <p:nvSpPr>
          <p:cNvPr id="2" name="TextBox 1">
            <a:extLst>
              <a:ext uri="{FF2B5EF4-FFF2-40B4-BE49-F238E27FC236}">
                <a16:creationId xmlns:a16="http://schemas.microsoft.com/office/drawing/2014/main" id="{23BC6EC9-053A-438D-A5EA-EFFA1C291E55}"/>
              </a:ext>
            </a:extLst>
          </p:cNvPr>
          <p:cNvSpPr txBox="1"/>
          <p:nvPr/>
        </p:nvSpPr>
        <p:spPr>
          <a:xfrm>
            <a:off x="4627186" y="5973826"/>
            <a:ext cx="825061" cy="461665"/>
          </a:xfrm>
          <a:prstGeom prst="rect">
            <a:avLst/>
          </a:prstGeom>
          <a:solidFill>
            <a:schemeClr val="tx1"/>
          </a:solidFill>
        </p:spPr>
        <p:txBody>
          <a:bodyPr wrap="square" rtlCol="0">
            <a:spAutoFit/>
          </a:bodyPr>
          <a:lstStyle/>
          <a:p>
            <a:pPr algn="ctr"/>
            <a:r>
              <a:rPr lang="en-US" sz="1200" dirty="0">
                <a:solidFill>
                  <a:schemeClr val="bg1"/>
                </a:solidFill>
              </a:rPr>
              <a:t>Evening Peak</a:t>
            </a:r>
          </a:p>
        </p:txBody>
      </p:sp>
      <p:sp>
        <p:nvSpPr>
          <p:cNvPr id="4" name="TextBox 3">
            <a:extLst>
              <a:ext uri="{FF2B5EF4-FFF2-40B4-BE49-F238E27FC236}">
                <a16:creationId xmlns:a16="http://schemas.microsoft.com/office/drawing/2014/main" id="{4DC27942-9239-4019-98DB-0CEAE0562B4C}"/>
              </a:ext>
            </a:extLst>
          </p:cNvPr>
          <p:cNvSpPr txBox="1"/>
          <p:nvPr/>
        </p:nvSpPr>
        <p:spPr>
          <a:xfrm>
            <a:off x="3352807" y="5995121"/>
            <a:ext cx="825062" cy="461665"/>
          </a:xfrm>
          <a:prstGeom prst="rect">
            <a:avLst/>
          </a:prstGeom>
          <a:solidFill>
            <a:schemeClr val="tx1"/>
          </a:solidFill>
        </p:spPr>
        <p:txBody>
          <a:bodyPr wrap="square" rtlCol="0">
            <a:spAutoFit/>
          </a:bodyPr>
          <a:lstStyle/>
          <a:p>
            <a:pPr algn="ctr"/>
            <a:r>
              <a:rPr lang="en-US" sz="1200" dirty="0">
                <a:solidFill>
                  <a:schemeClr val="bg1"/>
                </a:solidFill>
              </a:rPr>
              <a:t>Morning Peak</a:t>
            </a:r>
          </a:p>
        </p:txBody>
      </p:sp>
    </p:spTree>
    <p:extLst>
      <p:ext uri="{BB962C8B-B14F-4D97-AF65-F5344CB8AC3E}">
        <p14:creationId xmlns:p14="http://schemas.microsoft.com/office/powerpoint/2010/main" val="23051006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D838-E28C-4D27-BFB3-D2785E046E67}"/>
              </a:ext>
            </a:extLst>
          </p:cNvPr>
          <p:cNvSpPr>
            <a:spLocks noGrp="1"/>
          </p:cNvSpPr>
          <p:nvPr>
            <p:ph type="title"/>
          </p:nvPr>
        </p:nvSpPr>
        <p:spPr>
          <a:xfrm>
            <a:off x="0" y="2"/>
            <a:ext cx="5419939" cy="685800"/>
          </a:xfrm>
          <a:solidFill>
            <a:schemeClr val="accent2"/>
          </a:solidFill>
          <a:ln>
            <a:solidFill>
              <a:schemeClr val="accent2"/>
            </a:solidFill>
          </a:ln>
        </p:spPr>
        <p:txBody>
          <a:bodyPr>
            <a:normAutofit fontScale="90000"/>
          </a:bodyPr>
          <a:lstStyle/>
          <a:p>
            <a:r>
              <a:rPr lang="en-US" sz="4000" b="1" dirty="0">
                <a:solidFill>
                  <a:srgbClr val="FFC000"/>
                </a:solidFill>
                <a:latin typeface="Segoe UI" panose="020B0502040204020203" pitchFamily="34" charset="0"/>
                <a:cs typeface="Segoe UI" panose="020B0502040204020203" pitchFamily="34" charset="0"/>
              </a:rPr>
              <a:t>TWO DISTINCT LOADS</a:t>
            </a:r>
          </a:p>
        </p:txBody>
      </p:sp>
      <p:sp>
        <p:nvSpPr>
          <p:cNvPr id="11" name="Content Placeholder 2">
            <a:extLst>
              <a:ext uri="{FF2B5EF4-FFF2-40B4-BE49-F238E27FC236}">
                <a16:creationId xmlns:a16="http://schemas.microsoft.com/office/drawing/2014/main" id="{CFF576B9-28E3-4E39-AC37-8A93F5D19F58}"/>
              </a:ext>
            </a:extLst>
          </p:cNvPr>
          <p:cNvSpPr>
            <a:spLocks noGrp="1"/>
          </p:cNvSpPr>
          <p:nvPr>
            <p:ph idx="1"/>
          </p:nvPr>
        </p:nvSpPr>
        <p:spPr>
          <a:xfrm>
            <a:off x="151486" y="815476"/>
            <a:ext cx="5719323" cy="4453649"/>
          </a:xfrm>
        </p:spPr>
        <p:txBody>
          <a:bodyPr>
            <a:normAutofit/>
          </a:bodyPr>
          <a:lstStyle/>
          <a:p>
            <a:pPr marL="465138" indent="-407988">
              <a:buClr>
                <a:schemeClr val="accent3"/>
              </a:buClr>
            </a:pPr>
            <a:r>
              <a:rPr lang="en-US" sz="3200" dirty="0">
                <a:solidFill>
                  <a:srgbClr val="FFC000"/>
                </a:solidFill>
                <a:latin typeface="Segoe UI" panose="020B0502040204020203" pitchFamily="34" charset="0"/>
                <a:cs typeface="Segoe UI" panose="020B0502040204020203" pitchFamily="34" charset="0"/>
              </a:rPr>
              <a:t>Primary Heating: </a:t>
            </a:r>
          </a:p>
          <a:p>
            <a:pPr marL="850900" lvl="1" indent="-385763">
              <a:buClr>
                <a:schemeClr val="accent3"/>
              </a:buClr>
            </a:pPr>
            <a:r>
              <a:rPr lang="en-US" dirty="0">
                <a:solidFill>
                  <a:srgbClr val="FFC000"/>
                </a:solidFill>
                <a:latin typeface="Segoe UI" panose="020B0502040204020203" pitchFamily="34" charset="0"/>
                <a:cs typeface="Segoe UI" panose="020B0502040204020203" pitchFamily="34" charset="0"/>
              </a:rPr>
              <a:t>Heating water for use </a:t>
            </a:r>
          </a:p>
          <a:p>
            <a:pPr marL="850900" lvl="1" indent="-385763">
              <a:buClr>
                <a:schemeClr val="accent3"/>
              </a:buClr>
            </a:pPr>
            <a:r>
              <a:rPr lang="en-US" dirty="0">
                <a:solidFill>
                  <a:srgbClr val="FFC000"/>
                </a:solidFill>
                <a:latin typeface="Segoe UI" panose="020B0502040204020203" pitchFamily="34" charset="0"/>
                <a:cs typeface="Segoe UI" panose="020B0502040204020203" pitchFamily="34" charset="0"/>
              </a:rPr>
              <a:t>Making cold water hot</a:t>
            </a:r>
          </a:p>
          <a:p>
            <a:pPr lvl="1">
              <a:buClr>
                <a:schemeClr val="accent3"/>
              </a:buClr>
            </a:pPr>
            <a:endParaRPr lang="en-US" sz="1200" dirty="0">
              <a:solidFill>
                <a:srgbClr val="FFC000"/>
              </a:solidFill>
              <a:latin typeface="Segoe UI" panose="020B0502040204020203" pitchFamily="34" charset="0"/>
              <a:cs typeface="Segoe UI" panose="020B0502040204020203" pitchFamily="34" charset="0"/>
            </a:endParaRPr>
          </a:p>
          <a:p>
            <a:pPr marL="465138" indent="-407988">
              <a:buClr>
                <a:schemeClr val="accent3"/>
              </a:buClr>
            </a:pPr>
            <a:r>
              <a:rPr lang="en-US" sz="3200" dirty="0">
                <a:solidFill>
                  <a:srgbClr val="FFC000"/>
                </a:solidFill>
                <a:latin typeface="Segoe UI" panose="020B0502040204020203" pitchFamily="34" charset="0"/>
                <a:cs typeface="Segoe UI" panose="020B0502040204020203" pitchFamily="34" charset="0"/>
              </a:rPr>
              <a:t>Temperature Maintenance: </a:t>
            </a:r>
          </a:p>
          <a:p>
            <a:pPr marL="850900" lvl="1" indent="-385763">
              <a:buClr>
                <a:schemeClr val="accent3"/>
              </a:buClr>
            </a:pPr>
            <a:r>
              <a:rPr lang="en-US" dirty="0">
                <a:solidFill>
                  <a:srgbClr val="FFC000"/>
                </a:solidFill>
                <a:latin typeface="Segoe UI" panose="020B0502040204020203" pitchFamily="34" charset="0"/>
                <a:cs typeface="Segoe UI" panose="020B0502040204020203" pitchFamily="34" charset="0"/>
              </a:rPr>
              <a:t>Reheating water due to energy losses in the distribution system </a:t>
            </a:r>
          </a:p>
          <a:p>
            <a:pPr marL="850900" lvl="1" indent="-385763">
              <a:buClr>
                <a:schemeClr val="accent3"/>
              </a:buClr>
            </a:pPr>
            <a:r>
              <a:rPr lang="en-US" dirty="0">
                <a:solidFill>
                  <a:srgbClr val="FFC000"/>
                </a:solidFill>
                <a:latin typeface="Segoe UI" panose="020B0502040204020203" pitchFamily="34" charset="0"/>
                <a:cs typeface="Segoe UI" panose="020B0502040204020203" pitchFamily="34" charset="0"/>
              </a:rPr>
              <a:t>Keeping hot water hot</a:t>
            </a:r>
            <a:endParaRPr lang="en-US" sz="2800" dirty="0">
              <a:solidFill>
                <a:srgbClr val="FFC000"/>
              </a:solidFill>
              <a:latin typeface="Segoe UI" panose="020B0502040204020203" pitchFamily="34" charset="0"/>
              <a:cs typeface="Segoe UI" panose="020B0502040204020203" pitchFamily="34" charset="0"/>
            </a:endParaRPr>
          </a:p>
        </p:txBody>
      </p:sp>
      <p:pic>
        <p:nvPicPr>
          <p:cNvPr id="6" name="Picture 5" descr="A screenshot of a cell phone&#10;&#10;Description automatically generated">
            <a:extLst>
              <a:ext uri="{FF2B5EF4-FFF2-40B4-BE49-F238E27FC236}">
                <a16:creationId xmlns:a16="http://schemas.microsoft.com/office/drawing/2014/main" id="{401D2DF2-8D32-4715-A738-59204D5EF757}"/>
              </a:ext>
            </a:extLst>
          </p:cNvPr>
          <p:cNvPicPr>
            <a:picLocks noChangeAspect="1"/>
          </p:cNvPicPr>
          <p:nvPr/>
        </p:nvPicPr>
        <p:blipFill rotWithShape="1">
          <a:blip r:embed="rId3">
            <a:extLst>
              <a:ext uri="{28A0092B-C50C-407E-A947-70E740481C1C}">
                <a14:useLocalDpi xmlns:a14="http://schemas.microsoft.com/office/drawing/2010/main" val="0"/>
              </a:ext>
            </a:extLst>
          </a:blip>
          <a:srcRect t="21630" r="2453" b="10519"/>
          <a:stretch/>
        </p:blipFill>
        <p:spPr>
          <a:xfrm>
            <a:off x="5419939" y="815476"/>
            <a:ext cx="6772061" cy="6095974"/>
          </a:xfrm>
          <a:prstGeom prst="rect">
            <a:avLst/>
          </a:prstGeom>
        </p:spPr>
      </p:pic>
      <p:graphicFrame>
        <p:nvGraphicFramePr>
          <p:cNvPr id="5" name="Chart 4">
            <a:extLst>
              <a:ext uri="{FF2B5EF4-FFF2-40B4-BE49-F238E27FC236}">
                <a16:creationId xmlns:a16="http://schemas.microsoft.com/office/drawing/2014/main" id="{9F81D446-D8A5-4954-8FE1-75339250A10E}"/>
              </a:ext>
            </a:extLst>
          </p:cNvPr>
          <p:cNvGraphicFramePr>
            <a:graphicFrameLocks/>
          </p:cNvGraphicFramePr>
          <p:nvPr>
            <p:extLst>
              <p:ext uri="{D42A27DB-BD31-4B8C-83A1-F6EECF244321}">
                <p14:modId xmlns:p14="http://schemas.microsoft.com/office/powerpoint/2010/main" val="2694505428"/>
              </p:ext>
            </p:extLst>
          </p:nvPr>
        </p:nvGraphicFramePr>
        <p:xfrm>
          <a:off x="334492" y="4026568"/>
          <a:ext cx="7413845" cy="3023361"/>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p:cNvPicPr>
            <a:picLocks noChangeAspect="1"/>
          </p:cNvPicPr>
          <p:nvPr/>
        </p:nvPicPr>
        <p:blipFill>
          <a:blip r:embed="rId5"/>
          <a:stretch>
            <a:fillRect/>
          </a:stretch>
        </p:blipFill>
        <p:spPr>
          <a:xfrm>
            <a:off x="11178419" y="-117293"/>
            <a:ext cx="932769" cy="932769"/>
          </a:xfrm>
          <a:prstGeom prst="rect">
            <a:avLst/>
          </a:prstGeom>
        </p:spPr>
      </p:pic>
    </p:spTree>
    <p:extLst>
      <p:ext uri="{BB962C8B-B14F-4D97-AF65-F5344CB8AC3E}">
        <p14:creationId xmlns:p14="http://schemas.microsoft.com/office/powerpoint/2010/main" val="3554696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D838-E28C-4D27-BFB3-D2785E046E67}"/>
              </a:ext>
            </a:extLst>
          </p:cNvPr>
          <p:cNvSpPr>
            <a:spLocks noGrp="1"/>
          </p:cNvSpPr>
          <p:nvPr>
            <p:ph type="title" idx="4294967295"/>
          </p:nvPr>
        </p:nvSpPr>
        <p:spPr>
          <a:xfrm>
            <a:off x="64422" y="87917"/>
            <a:ext cx="12192000" cy="685800"/>
          </a:xfrm>
          <a:solidFill>
            <a:schemeClr val="accent2"/>
          </a:solidFill>
          <a:ln>
            <a:solidFill>
              <a:schemeClr val="accent2"/>
            </a:solidFill>
          </a:ln>
        </p:spPr>
        <p:txBody>
          <a:bodyPr>
            <a:noAutofit/>
          </a:bodyPr>
          <a:lstStyle/>
          <a:p>
            <a:r>
              <a:rPr lang="en-US" sz="4000" b="1" dirty="0">
                <a:solidFill>
                  <a:srgbClr val="FFC000"/>
                </a:solidFill>
                <a:latin typeface="Segoe UI" panose="020B0502040204020203" pitchFamily="34" charset="0"/>
                <a:cs typeface="Segoe UI" panose="020B0502040204020203" pitchFamily="34" charset="0"/>
              </a:rPr>
              <a:t>TEMPERATURE MAINTENANCE LOAD</a:t>
            </a:r>
          </a:p>
        </p:txBody>
      </p:sp>
      <p:pic>
        <p:nvPicPr>
          <p:cNvPr id="5" name="Picture 4">
            <a:extLst>
              <a:ext uri="{FF2B5EF4-FFF2-40B4-BE49-F238E27FC236}">
                <a16:creationId xmlns:a16="http://schemas.microsoft.com/office/drawing/2014/main" id="{C109AB5F-C72B-4153-BF60-FEB0C9A2E1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58" y="1164017"/>
            <a:ext cx="6083564" cy="2506248"/>
          </a:xfrm>
          <a:prstGeom prst="rect">
            <a:avLst/>
          </a:prstGeom>
          <a:noFill/>
          <a:ln>
            <a:noFill/>
          </a:ln>
        </p:spPr>
      </p:pic>
      <p:graphicFrame>
        <p:nvGraphicFramePr>
          <p:cNvPr id="9" name="Chart 8">
            <a:extLst>
              <a:ext uri="{FF2B5EF4-FFF2-40B4-BE49-F238E27FC236}">
                <a16:creationId xmlns:a16="http://schemas.microsoft.com/office/drawing/2014/main" id="{71683AD4-59B0-4360-95EA-0989ACA548A6}"/>
              </a:ext>
            </a:extLst>
          </p:cNvPr>
          <p:cNvGraphicFramePr/>
          <p:nvPr>
            <p:extLst>
              <p:ext uri="{D42A27DB-BD31-4B8C-83A1-F6EECF244321}">
                <p14:modId xmlns:p14="http://schemas.microsoft.com/office/powerpoint/2010/main" val="3434737501"/>
              </p:ext>
            </p:extLst>
          </p:nvPr>
        </p:nvGraphicFramePr>
        <p:xfrm>
          <a:off x="6096000" y="1782782"/>
          <a:ext cx="6279931" cy="391120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82D3CD78-E854-429C-9619-71494A926338}"/>
              </a:ext>
            </a:extLst>
          </p:cNvPr>
          <p:cNvSpPr txBox="1"/>
          <p:nvPr/>
        </p:nvSpPr>
        <p:spPr>
          <a:xfrm>
            <a:off x="0" y="4450865"/>
            <a:ext cx="5778510" cy="1938992"/>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Segoe UI" panose="020B0502040204020203" pitchFamily="34" charset="0"/>
                <a:cs typeface="Segoe UI" panose="020B0502040204020203" pitchFamily="34" charset="0"/>
              </a:rPr>
              <a:t>45 measured buildings show variance</a:t>
            </a:r>
          </a:p>
          <a:p>
            <a:pPr marL="342900" indent="-342900">
              <a:buFont typeface="Arial" panose="020B0604020202020204" pitchFamily="34" charset="0"/>
              <a:buChar char="•"/>
            </a:pPr>
            <a:r>
              <a:rPr lang="en-US" sz="2400" dirty="0">
                <a:solidFill>
                  <a:schemeClr val="bg1"/>
                </a:solidFill>
                <a:latin typeface="Segoe UI" panose="020B0502040204020203" pitchFamily="34" charset="0"/>
                <a:cs typeface="Segoe UI" panose="020B0502040204020203" pitchFamily="34" charset="0"/>
              </a:rPr>
              <a:t>Theoretical calculation doesn’t match measured values</a:t>
            </a:r>
          </a:p>
          <a:p>
            <a:pPr marL="342900" indent="-342900">
              <a:buFont typeface="Arial" panose="020B0604020202020204" pitchFamily="34" charset="0"/>
              <a:buChar char="•"/>
            </a:pPr>
            <a:r>
              <a:rPr lang="en-US" sz="2400" dirty="0">
                <a:solidFill>
                  <a:schemeClr val="bg1"/>
                </a:solidFill>
                <a:latin typeface="Segoe UI" panose="020B0502040204020203" pitchFamily="34" charset="0"/>
                <a:cs typeface="Segoe UI" panose="020B0502040204020203" pitchFamily="34" charset="0"/>
              </a:rPr>
              <a:t>Seattle multi-family is typically around </a:t>
            </a:r>
            <a:br>
              <a:rPr lang="en-US" sz="2400" dirty="0">
                <a:solidFill>
                  <a:schemeClr val="bg1"/>
                </a:solidFill>
                <a:latin typeface="Segoe UI" panose="020B0502040204020203" pitchFamily="34" charset="0"/>
                <a:cs typeface="Segoe UI" panose="020B0502040204020203" pitchFamily="34" charset="0"/>
              </a:rPr>
            </a:br>
            <a:r>
              <a:rPr lang="en-US" sz="2400" dirty="0">
                <a:solidFill>
                  <a:schemeClr val="bg1"/>
                </a:solidFill>
                <a:latin typeface="Segoe UI" panose="020B0502040204020203" pitchFamily="34" charset="0"/>
                <a:cs typeface="Segoe UI" panose="020B0502040204020203" pitchFamily="34" charset="0"/>
              </a:rPr>
              <a:t>50 – 100 W/apt</a:t>
            </a:r>
          </a:p>
        </p:txBody>
      </p:sp>
      <p:pic>
        <p:nvPicPr>
          <p:cNvPr id="6" name="Picture 5"/>
          <p:cNvPicPr>
            <a:picLocks noChangeAspect="1"/>
          </p:cNvPicPr>
          <p:nvPr/>
        </p:nvPicPr>
        <p:blipFill>
          <a:blip r:embed="rId5"/>
          <a:stretch>
            <a:fillRect/>
          </a:stretch>
        </p:blipFill>
        <p:spPr>
          <a:xfrm>
            <a:off x="11188638" y="-86319"/>
            <a:ext cx="932769" cy="932769"/>
          </a:xfrm>
          <a:prstGeom prst="rect">
            <a:avLst/>
          </a:prstGeom>
        </p:spPr>
      </p:pic>
    </p:spTree>
    <p:extLst>
      <p:ext uri="{BB962C8B-B14F-4D97-AF65-F5344CB8AC3E}">
        <p14:creationId xmlns:p14="http://schemas.microsoft.com/office/powerpoint/2010/main" val="97178507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3102772-EFCA-49E5-8257-CCB032021F04}"/>
              </a:ext>
            </a:extLst>
          </p:cNvPr>
          <p:cNvPicPr>
            <a:picLocks noChangeAspect="1"/>
          </p:cNvPicPr>
          <p:nvPr/>
        </p:nvPicPr>
        <p:blipFill>
          <a:blip r:embed="rId3"/>
          <a:stretch>
            <a:fillRect/>
          </a:stretch>
        </p:blipFill>
        <p:spPr>
          <a:xfrm>
            <a:off x="32084" y="1894979"/>
            <a:ext cx="5439228" cy="4121449"/>
          </a:xfrm>
          <a:prstGeom prst="rect">
            <a:avLst/>
          </a:prstGeom>
        </p:spPr>
      </p:pic>
      <p:sp>
        <p:nvSpPr>
          <p:cNvPr id="4" name="Text Placeholder 3"/>
          <p:cNvSpPr>
            <a:spLocks noGrp="1"/>
          </p:cNvSpPr>
          <p:nvPr>
            <p:ph type="body" sz="quarter" idx="11"/>
          </p:nvPr>
        </p:nvSpPr>
        <p:spPr>
          <a:xfrm>
            <a:off x="1605312" y="114051"/>
            <a:ext cx="8981376" cy="615553"/>
          </a:xfrm>
        </p:spPr>
        <p:txBody>
          <a:bodyPr/>
          <a:lstStyle/>
          <a:p>
            <a:r>
              <a:rPr lang="en-US" sz="4000" dirty="0">
                <a:solidFill>
                  <a:srgbClr val="FE9802"/>
                </a:solidFill>
              </a:rPr>
              <a:t>SWING TANK</a:t>
            </a:r>
          </a:p>
        </p:txBody>
      </p:sp>
      <p:graphicFrame>
        <p:nvGraphicFramePr>
          <p:cNvPr id="23" name="Chart 22">
            <a:extLst>
              <a:ext uri="{FF2B5EF4-FFF2-40B4-BE49-F238E27FC236}">
                <a16:creationId xmlns:a16="http://schemas.microsoft.com/office/drawing/2014/main" id="{3037209C-E615-40DA-96DE-48BC89E71695}"/>
              </a:ext>
            </a:extLst>
          </p:cNvPr>
          <p:cNvGraphicFramePr/>
          <p:nvPr>
            <p:extLst>
              <p:ext uri="{D42A27DB-BD31-4B8C-83A1-F6EECF244321}">
                <p14:modId xmlns:p14="http://schemas.microsoft.com/office/powerpoint/2010/main" val="541045955"/>
              </p:ext>
            </p:extLst>
          </p:nvPr>
        </p:nvGraphicFramePr>
        <p:xfrm>
          <a:off x="5471312" y="1894979"/>
          <a:ext cx="6720688" cy="4393976"/>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p:cNvPicPr>
            <a:picLocks noChangeAspect="1"/>
          </p:cNvPicPr>
          <p:nvPr/>
        </p:nvPicPr>
        <p:blipFill>
          <a:blip r:embed="rId5"/>
          <a:stretch>
            <a:fillRect/>
          </a:stretch>
        </p:blipFill>
        <p:spPr>
          <a:xfrm>
            <a:off x="11033373" y="-44558"/>
            <a:ext cx="932769" cy="932769"/>
          </a:xfrm>
          <a:prstGeom prst="rect">
            <a:avLst/>
          </a:prstGeom>
        </p:spPr>
      </p:pic>
    </p:spTree>
    <p:extLst>
      <p:ext uri="{BB962C8B-B14F-4D97-AF65-F5344CB8AC3E}">
        <p14:creationId xmlns:p14="http://schemas.microsoft.com/office/powerpoint/2010/main" val="319567230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605312" y="114051"/>
            <a:ext cx="8981376" cy="615553"/>
          </a:xfrm>
        </p:spPr>
        <p:txBody>
          <a:bodyPr/>
          <a:lstStyle/>
          <a:p>
            <a:r>
              <a:rPr lang="en-US" sz="4000" b="1" dirty="0">
                <a:solidFill>
                  <a:srgbClr val="FE9802"/>
                </a:solidFill>
              </a:rPr>
              <a:t>SWING TANK</a:t>
            </a:r>
          </a:p>
        </p:txBody>
      </p:sp>
      <p:pic>
        <p:nvPicPr>
          <p:cNvPr id="25" name="Picture 24">
            <a:extLst>
              <a:ext uri="{FF2B5EF4-FFF2-40B4-BE49-F238E27FC236}">
                <a16:creationId xmlns:a16="http://schemas.microsoft.com/office/drawing/2014/main" id="{3F35CFE0-54DF-4B9C-8447-24C2BFE7DEA1}"/>
              </a:ext>
            </a:extLst>
          </p:cNvPr>
          <p:cNvPicPr>
            <a:picLocks noChangeAspect="1"/>
          </p:cNvPicPr>
          <p:nvPr/>
        </p:nvPicPr>
        <p:blipFill rotWithShape="1">
          <a:blip r:embed="rId3"/>
          <a:srcRect t="7725"/>
          <a:stretch/>
        </p:blipFill>
        <p:spPr>
          <a:xfrm>
            <a:off x="0" y="1122947"/>
            <a:ext cx="8646695" cy="3084929"/>
          </a:xfrm>
          <a:prstGeom prst="rect">
            <a:avLst/>
          </a:prstGeom>
        </p:spPr>
      </p:pic>
      <p:graphicFrame>
        <p:nvGraphicFramePr>
          <p:cNvPr id="26" name="Table 25">
            <a:extLst>
              <a:ext uri="{FF2B5EF4-FFF2-40B4-BE49-F238E27FC236}">
                <a16:creationId xmlns:a16="http://schemas.microsoft.com/office/drawing/2014/main" id="{D1202D0F-FC02-4BD5-A74A-21CE3FE2B807}"/>
              </a:ext>
            </a:extLst>
          </p:cNvPr>
          <p:cNvGraphicFramePr>
            <a:graphicFrameLocks noGrp="1"/>
          </p:cNvGraphicFramePr>
          <p:nvPr>
            <p:extLst>
              <p:ext uri="{D42A27DB-BD31-4B8C-83A1-F6EECF244321}">
                <p14:modId xmlns:p14="http://schemas.microsoft.com/office/powerpoint/2010/main" val="1103359748"/>
              </p:ext>
            </p:extLst>
          </p:nvPr>
        </p:nvGraphicFramePr>
        <p:xfrm>
          <a:off x="7716254" y="3579673"/>
          <a:ext cx="4327843" cy="2584267"/>
        </p:xfrm>
        <a:graphic>
          <a:graphicData uri="http://schemas.openxmlformats.org/drawingml/2006/table">
            <a:tbl>
              <a:tblPr firstRow="1" firstCol="1" bandRow="1">
                <a:tableStyleId>{72833802-FEF1-4C79-8D5D-14CF1EAF98D9}</a:tableStyleId>
              </a:tblPr>
              <a:tblGrid>
                <a:gridCol w="1426041">
                  <a:extLst>
                    <a:ext uri="{9D8B030D-6E8A-4147-A177-3AD203B41FA5}">
                      <a16:colId xmlns:a16="http://schemas.microsoft.com/office/drawing/2014/main" val="3732547364"/>
                    </a:ext>
                  </a:extLst>
                </a:gridCol>
                <a:gridCol w="1708498">
                  <a:extLst>
                    <a:ext uri="{9D8B030D-6E8A-4147-A177-3AD203B41FA5}">
                      <a16:colId xmlns:a16="http://schemas.microsoft.com/office/drawing/2014/main" val="3167623868"/>
                    </a:ext>
                  </a:extLst>
                </a:gridCol>
                <a:gridCol w="1193304">
                  <a:extLst>
                    <a:ext uri="{9D8B030D-6E8A-4147-A177-3AD203B41FA5}">
                      <a16:colId xmlns:a16="http://schemas.microsoft.com/office/drawing/2014/main" val="119156463"/>
                    </a:ext>
                  </a:extLst>
                </a:gridCol>
              </a:tblGrid>
              <a:tr h="504825">
                <a:tc gridSpan="3">
                  <a:txBody>
                    <a:bodyPr/>
                    <a:lstStyle/>
                    <a:p>
                      <a:pPr marL="0" marR="0" algn="r">
                        <a:lnSpc>
                          <a:spcPct val="105000"/>
                        </a:lnSpc>
                        <a:spcBef>
                          <a:spcPts val="0"/>
                        </a:spcBef>
                        <a:spcAft>
                          <a:spcPts val="0"/>
                        </a:spcAft>
                      </a:pPr>
                      <a:r>
                        <a:rPr lang="en-US" sz="1800" dirty="0">
                          <a:solidFill>
                            <a:schemeClr val="bg1"/>
                          </a:solidFill>
                          <a:effectLst/>
                          <a:latin typeface="Segoe UI" panose="020B0502040204020203" pitchFamily="34" charset="0"/>
                          <a:cs typeface="Segoe UI" panose="020B0502040204020203" pitchFamily="34" charset="0"/>
                        </a:rPr>
                        <a:t> Swing Tank Volume (Gallons)</a:t>
                      </a:r>
                      <a:endParaRPr lang="en-US" sz="1800" dirty="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ctr">
                    <a:solidFill>
                      <a:schemeClr val="accent1"/>
                    </a:solidFill>
                  </a:tcPr>
                </a:tc>
                <a:tc hMerge="1">
                  <a:txBody>
                    <a:bodyPr/>
                    <a:lstStyle/>
                    <a:p>
                      <a:pPr marL="0" marR="0" indent="0" algn="ctr">
                        <a:lnSpc>
                          <a:spcPct val="105000"/>
                        </a:lnSpc>
                        <a:spcBef>
                          <a:spcPts val="0"/>
                        </a:spcBef>
                        <a:spcAft>
                          <a:spcPts val="0"/>
                        </a:spcAft>
                      </a:pPr>
                      <a:endParaRPr lang="en-US" sz="1800" dirty="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ctr">
                    <a:solidFill>
                      <a:schemeClr val="accent1"/>
                    </a:solidFill>
                  </a:tcPr>
                </a:tc>
                <a:tc hMerge="1">
                  <a:txBody>
                    <a:bodyPr/>
                    <a:lstStyle/>
                    <a:p>
                      <a:endParaRPr lang="en-US"/>
                    </a:p>
                  </a:txBody>
                  <a:tcPr/>
                </a:tc>
                <a:extLst>
                  <a:ext uri="{0D108BD9-81ED-4DB2-BD59-A6C34878D82A}">
                    <a16:rowId xmlns:a16="http://schemas.microsoft.com/office/drawing/2014/main" val="1503501702"/>
                  </a:ext>
                </a:extLst>
              </a:tr>
              <a:tr h="536531">
                <a:tc>
                  <a:txBody>
                    <a:bodyPr/>
                    <a:lstStyle/>
                    <a:p>
                      <a:pPr marL="0" marR="0" algn="ctr">
                        <a:lnSpc>
                          <a:spcPct val="105000"/>
                        </a:lnSpc>
                        <a:spcBef>
                          <a:spcPts val="0"/>
                        </a:spcBef>
                        <a:spcAft>
                          <a:spcPts val="0"/>
                        </a:spcAft>
                      </a:pPr>
                      <a:r>
                        <a:rPr lang="en-US" sz="1800" dirty="0">
                          <a:solidFill>
                            <a:schemeClr val="bg1"/>
                          </a:solidFill>
                          <a:effectLst/>
                          <a:latin typeface="Segoe UI" panose="020B0502040204020203" pitchFamily="34" charset="0"/>
                          <a:cs typeface="Segoe UI" panose="020B0502040204020203" pitchFamily="34" charset="0"/>
                        </a:rPr>
                        <a:t>Number of Apartments</a:t>
                      </a:r>
                      <a:endParaRPr lang="en-US" sz="1800" dirty="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ctr"/>
                </a:tc>
                <a:tc>
                  <a:txBody>
                    <a:bodyPr/>
                    <a:lstStyle/>
                    <a:p>
                      <a:pPr marL="0" marR="0" algn="ctr">
                        <a:lnSpc>
                          <a:spcPct val="105000"/>
                        </a:lnSpc>
                        <a:spcBef>
                          <a:spcPts val="0"/>
                        </a:spcBef>
                        <a:spcAft>
                          <a:spcPts val="0"/>
                        </a:spcAft>
                      </a:pPr>
                      <a:r>
                        <a:rPr lang="en-US" sz="1800" dirty="0">
                          <a:solidFill>
                            <a:schemeClr val="bg1"/>
                          </a:solidFill>
                          <a:effectLst/>
                          <a:latin typeface="Segoe UI" panose="020B0502040204020203" pitchFamily="34" charset="0"/>
                          <a:cs typeface="Segoe UI" panose="020B0502040204020203" pitchFamily="34" charset="0"/>
                        </a:rPr>
                        <a:t>Ecosizer</a:t>
                      </a:r>
                      <a:endParaRPr lang="en-US" sz="1800" dirty="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ctr"/>
                </a:tc>
                <a:tc>
                  <a:txBody>
                    <a:bodyPr/>
                    <a:lstStyle/>
                    <a:p>
                      <a:pPr marL="0" marR="0" algn="ctr">
                        <a:lnSpc>
                          <a:spcPct val="105000"/>
                        </a:lnSpc>
                        <a:spcBef>
                          <a:spcPts val="0"/>
                        </a:spcBef>
                        <a:spcAft>
                          <a:spcPts val="0"/>
                        </a:spcAft>
                      </a:pPr>
                      <a:r>
                        <a:rPr lang="en-US" sz="1800" dirty="0">
                          <a:solidFill>
                            <a:schemeClr val="bg1"/>
                          </a:solidFill>
                          <a:effectLst/>
                          <a:latin typeface="Segoe UI" panose="020B0502040204020203" pitchFamily="34" charset="0"/>
                          <a:cs typeface="Segoe UI" panose="020B0502040204020203" pitchFamily="34" charset="0"/>
                        </a:rPr>
                        <a:t>Title 24</a:t>
                      </a:r>
                      <a:endParaRPr lang="en-US" sz="1800" dirty="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ctr"/>
                </a:tc>
                <a:extLst>
                  <a:ext uri="{0D108BD9-81ED-4DB2-BD59-A6C34878D82A}">
                    <a16:rowId xmlns:a16="http://schemas.microsoft.com/office/drawing/2014/main" val="3822452688"/>
                  </a:ext>
                </a:extLst>
              </a:tr>
              <a:tr h="300674">
                <a:tc>
                  <a:txBody>
                    <a:bodyPr/>
                    <a:lstStyle/>
                    <a:p>
                      <a:pPr marL="0" marR="0" algn="ctr">
                        <a:lnSpc>
                          <a:spcPct val="105000"/>
                        </a:lnSpc>
                        <a:spcBef>
                          <a:spcPts val="0"/>
                        </a:spcBef>
                        <a:spcAft>
                          <a:spcPts val="0"/>
                        </a:spcAft>
                      </a:pPr>
                      <a:r>
                        <a:rPr lang="en-US" sz="1800">
                          <a:solidFill>
                            <a:schemeClr val="bg1"/>
                          </a:solidFill>
                          <a:effectLst/>
                          <a:latin typeface="Segoe UI" panose="020B0502040204020203" pitchFamily="34" charset="0"/>
                          <a:cs typeface="Segoe UI" panose="020B0502040204020203" pitchFamily="34" charset="0"/>
                        </a:rPr>
                        <a:t>0 - 12</a:t>
                      </a:r>
                      <a:endParaRPr lang="en-US" sz="180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ctr"/>
                </a:tc>
                <a:tc>
                  <a:txBody>
                    <a:bodyPr/>
                    <a:lstStyle/>
                    <a:p>
                      <a:pPr marL="0" marR="0" algn="ctr">
                        <a:lnSpc>
                          <a:spcPct val="105000"/>
                        </a:lnSpc>
                        <a:spcBef>
                          <a:spcPts val="0"/>
                        </a:spcBef>
                        <a:spcAft>
                          <a:spcPts val="0"/>
                        </a:spcAft>
                      </a:pPr>
                      <a:r>
                        <a:rPr lang="en-US" sz="1800">
                          <a:solidFill>
                            <a:schemeClr val="bg1"/>
                          </a:solidFill>
                          <a:effectLst/>
                          <a:latin typeface="Segoe UI" panose="020B0502040204020203" pitchFamily="34" charset="0"/>
                          <a:cs typeface="Segoe UI" panose="020B0502040204020203" pitchFamily="34" charset="0"/>
                        </a:rPr>
                        <a:t>80</a:t>
                      </a:r>
                      <a:endParaRPr lang="en-US" sz="180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ctr"/>
                </a:tc>
                <a:tc>
                  <a:txBody>
                    <a:bodyPr/>
                    <a:lstStyle/>
                    <a:p>
                      <a:pPr marL="0" marR="0" algn="ctr">
                        <a:lnSpc>
                          <a:spcPct val="105000"/>
                        </a:lnSpc>
                        <a:spcBef>
                          <a:spcPts val="0"/>
                        </a:spcBef>
                        <a:spcAft>
                          <a:spcPts val="0"/>
                        </a:spcAft>
                      </a:pPr>
                      <a:r>
                        <a:rPr lang="en-US" sz="1800">
                          <a:solidFill>
                            <a:schemeClr val="bg1"/>
                          </a:solidFill>
                          <a:effectLst/>
                          <a:latin typeface="Segoe UI" panose="020B0502040204020203" pitchFamily="34" charset="0"/>
                          <a:cs typeface="Segoe UI" panose="020B0502040204020203" pitchFamily="34" charset="0"/>
                        </a:rPr>
                        <a:t>80</a:t>
                      </a:r>
                      <a:endParaRPr lang="en-US" sz="180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ctr"/>
                </a:tc>
                <a:extLst>
                  <a:ext uri="{0D108BD9-81ED-4DB2-BD59-A6C34878D82A}">
                    <a16:rowId xmlns:a16="http://schemas.microsoft.com/office/drawing/2014/main" val="1751762343"/>
                  </a:ext>
                </a:extLst>
              </a:tr>
              <a:tr h="300674">
                <a:tc>
                  <a:txBody>
                    <a:bodyPr/>
                    <a:lstStyle/>
                    <a:p>
                      <a:pPr marL="0" marR="0" algn="ctr">
                        <a:lnSpc>
                          <a:spcPct val="105000"/>
                        </a:lnSpc>
                        <a:spcBef>
                          <a:spcPts val="0"/>
                        </a:spcBef>
                        <a:spcAft>
                          <a:spcPts val="0"/>
                        </a:spcAft>
                      </a:pPr>
                      <a:r>
                        <a:rPr lang="en-US" sz="1800">
                          <a:solidFill>
                            <a:schemeClr val="bg1"/>
                          </a:solidFill>
                          <a:effectLst/>
                          <a:latin typeface="Segoe UI" panose="020B0502040204020203" pitchFamily="34" charset="0"/>
                          <a:cs typeface="Segoe UI" panose="020B0502040204020203" pitchFamily="34" charset="0"/>
                        </a:rPr>
                        <a:t>13 - 24</a:t>
                      </a:r>
                      <a:endParaRPr lang="en-US" sz="180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b"/>
                </a:tc>
                <a:tc>
                  <a:txBody>
                    <a:bodyPr/>
                    <a:lstStyle/>
                    <a:p>
                      <a:pPr marL="0" marR="0" algn="ctr">
                        <a:lnSpc>
                          <a:spcPct val="105000"/>
                        </a:lnSpc>
                        <a:spcBef>
                          <a:spcPts val="0"/>
                        </a:spcBef>
                        <a:spcAft>
                          <a:spcPts val="0"/>
                        </a:spcAft>
                      </a:pPr>
                      <a:r>
                        <a:rPr lang="en-US" sz="1800">
                          <a:solidFill>
                            <a:schemeClr val="bg1"/>
                          </a:solidFill>
                          <a:effectLst/>
                          <a:latin typeface="Segoe UI" panose="020B0502040204020203" pitchFamily="34" charset="0"/>
                          <a:cs typeface="Segoe UI" panose="020B0502040204020203" pitchFamily="34" charset="0"/>
                        </a:rPr>
                        <a:t>80</a:t>
                      </a:r>
                      <a:endParaRPr lang="en-US" sz="180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b"/>
                </a:tc>
                <a:tc>
                  <a:txBody>
                    <a:bodyPr/>
                    <a:lstStyle/>
                    <a:p>
                      <a:pPr marL="0" marR="0" algn="ctr">
                        <a:lnSpc>
                          <a:spcPct val="105000"/>
                        </a:lnSpc>
                        <a:spcBef>
                          <a:spcPts val="0"/>
                        </a:spcBef>
                        <a:spcAft>
                          <a:spcPts val="0"/>
                        </a:spcAft>
                      </a:pPr>
                      <a:r>
                        <a:rPr lang="en-US" sz="1800">
                          <a:solidFill>
                            <a:schemeClr val="bg1"/>
                          </a:solidFill>
                          <a:effectLst/>
                          <a:latin typeface="Segoe UI" panose="020B0502040204020203" pitchFamily="34" charset="0"/>
                          <a:cs typeface="Segoe UI" panose="020B0502040204020203" pitchFamily="34" charset="0"/>
                        </a:rPr>
                        <a:t>96</a:t>
                      </a:r>
                      <a:endParaRPr lang="en-US" sz="180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b"/>
                </a:tc>
                <a:extLst>
                  <a:ext uri="{0D108BD9-81ED-4DB2-BD59-A6C34878D82A}">
                    <a16:rowId xmlns:a16="http://schemas.microsoft.com/office/drawing/2014/main" val="2246647595"/>
                  </a:ext>
                </a:extLst>
              </a:tr>
              <a:tr h="300674">
                <a:tc>
                  <a:txBody>
                    <a:bodyPr/>
                    <a:lstStyle/>
                    <a:p>
                      <a:pPr marL="0" marR="0" algn="ctr">
                        <a:lnSpc>
                          <a:spcPct val="105000"/>
                        </a:lnSpc>
                        <a:spcBef>
                          <a:spcPts val="0"/>
                        </a:spcBef>
                        <a:spcAft>
                          <a:spcPts val="0"/>
                        </a:spcAft>
                      </a:pPr>
                      <a:r>
                        <a:rPr lang="en-US" sz="1800">
                          <a:solidFill>
                            <a:schemeClr val="bg1"/>
                          </a:solidFill>
                          <a:effectLst/>
                          <a:latin typeface="Segoe UI" panose="020B0502040204020203" pitchFamily="34" charset="0"/>
                          <a:cs typeface="Segoe UI" panose="020B0502040204020203" pitchFamily="34" charset="0"/>
                        </a:rPr>
                        <a:t>24 - 48 </a:t>
                      </a:r>
                      <a:endParaRPr lang="en-US" sz="180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b"/>
                </a:tc>
                <a:tc>
                  <a:txBody>
                    <a:bodyPr/>
                    <a:lstStyle/>
                    <a:p>
                      <a:pPr marL="0" marR="0" algn="ctr">
                        <a:lnSpc>
                          <a:spcPct val="105000"/>
                        </a:lnSpc>
                        <a:spcBef>
                          <a:spcPts val="0"/>
                        </a:spcBef>
                        <a:spcAft>
                          <a:spcPts val="0"/>
                        </a:spcAft>
                      </a:pPr>
                      <a:r>
                        <a:rPr lang="en-US" sz="1800">
                          <a:solidFill>
                            <a:schemeClr val="bg1"/>
                          </a:solidFill>
                          <a:effectLst/>
                          <a:latin typeface="Segoe UI" panose="020B0502040204020203" pitchFamily="34" charset="0"/>
                          <a:cs typeface="Segoe UI" panose="020B0502040204020203" pitchFamily="34" charset="0"/>
                        </a:rPr>
                        <a:t>80</a:t>
                      </a:r>
                      <a:endParaRPr lang="en-US" sz="180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b"/>
                </a:tc>
                <a:tc>
                  <a:txBody>
                    <a:bodyPr/>
                    <a:lstStyle/>
                    <a:p>
                      <a:pPr marL="0" marR="0" algn="ctr">
                        <a:lnSpc>
                          <a:spcPct val="105000"/>
                        </a:lnSpc>
                        <a:spcBef>
                          <a:spcPts val="0"/>
                        </a:spcBef>
                        <a:spcAft>
                          <a:spcPts val="0"/>
                        </a:spcAft>
                      </a:pPr>
                      <a:r>
                        <a:rPr lang="en-US" sz="1800">
                          <a:solidFill>
                            <a:schemeClr val="bg1"/>
                          </a:solidFill>
                          <a:effectLst/>
                          <a:latin typeface="Segoe UI" panose="020B0502040204020203" pitchFamily="34" charset="0"/>
                          <a:cs typeface="Segoe UI" panose="020B0502040204020203" pitchFamily="34" charset="0"/>
                        </a:rPr>
                        <a:t>168</a:t>
                      </a:r>
                      <a:endParaRPr lang="en-US" sz="180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b"/>
                </a:tc>
                <a:extLst>
                  <a:ext uri="{0D108BD9-81ED-4DB2-BD59-A6C34878D82A}">
                    <a16:rowId xmlns:a16="http://schemas.microsoft.com/office/drawing/2014/main" val="2561970153"/>
                  </a:ext>
                </a:extLst>
              </a:tr>
              <a:tr h="300674">
                <a:tc>
                  <a:txBody>
                    <a:bodyPr/>
                    <a:lstStyle/>
                    <a:p>
                      <a:pPr marL="0" marR="0" algn="ctr">
                        <a:lnSpc>
                          <a:spcPct val="105000"/>
                        </a:lnSpc>
                        <a:spcBef>
                          <a:spcPts val="0"/>
                        </a:spcBef>
                        <a:spcAft>
                          <a:spcPts val="0"/>
                        </a:spcAft>
                      </a:pPr>
                      <a:r>
                        <a:rPr lang="en-US" sz="1800" dirty="0">
                          <a:solidFill>
                            <a:schemeClr val="bg1"/>
                          </a:solidFill>
                          <a:effectLst/>
                          <a:latin typeface="Segoe UI" panose="020B0502040204020203" pitchFamily="34" charset="0"/>
                          <a:cs typeface="Segoe UI" panose="020B0502040204020203" pitchFamily="34" charset="0"/>
                        </a:rPr>
                        <a:t>49 - 96</a:t>
                      </a:r>
                      <a:endParaRPr lang="en-US" sz="1800" dirty="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b"/>
                </a:tc>
                <a:tc>
                  <a:txBody>
                    <a:bodyPr/>
                    <a:lstStyle/>
                    <a:p>
                      <a:pPr marL="0" marR="0" algn="ctr">
                        <a:lnSpc>
                          <a:spcPct val="105000"/>
                        </a:lnSpc>
                        <a:spcBef>
                          <a:spcPts val="0"/>
                        </a:spcBef>
                        <a:spcAft>
                          <a:spcPts val="0"/>
                        </a:spcAft>
                      </a:pPr>
                      <a:r>
                        <a:rPr lang="en-US" sz="1800">
                          <a:solidFill>
                            <a:schemeClr val="bg1"/>
                          </a:solidFill>
                          <a:effectLst/>
                          <a:latin typeface="Segoe UI" panose="020B0502040204020203" pitchFamily="34" charset="0"/>
                          <a:cs typeface="Segoe UI" panose="020B0502040204020203" pitchFamily="34" charset="0"/>
                        </a:rPr>
                        <a:t>120 - 300</a:t>
                      </a:r>
                      <a:endParaRPr lang="en-US" sz="180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b"/>
                </a:tc>
                <a:tc>
                  <a:txBody>
                    <a:bodyPr/>
                    <a:lstStyle/>
                    <a:p>
                      <a:pPr marL="0" marR="0" algn="ctr">
                        <a:lnSpc>
                          <a:spcPct val="105000"/>
                        </a:lnSpc>
                        <a:spcBef>
                          <a:spcPts val="0"/>
                        </a:spcBef>
                        <a:spcAft>
                          <a:spcPts val="0"/>
                        </a:spcAft>
                      </a:pPr>
                      <a:r>
                        <a:rPr lang="en-US" sz="1800">
                          <a:solidFill>
                            <a:schemeClr val="bg1"/>
                          </a:solidFill>
                          <a:effectLst/>
                          <a:latin typeface="Segoe UI" panose="020B0502040204020203" pitchFamily="34" charset="0"/>
                          <a:cs typeface="Segoe UI" panose="020B0502040204020203" pitchFamily="34" charset="0"/>
                        </a:rPr>
                        <a:t>288</a:t>
                      </a:r>
                      <a:endParaRPr lang="en-US" sz="180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b"/>
                </a:tc>
                <a:extLst>
                  <a:ext uri="{0D108BD9-81ED-4DB2-BD59-A6C34878D82A}">
                    <a16:rowId xmlns:a16="http://schemas.microsoft.com/office/drawing/2014/main" val="151242665"/>
                  </a:ext>
                </a:extLst>
              </a:tr>
              <a:tr h="300674">
                <a:tc>
                  <a:txBody>
                    <a:bodyPr/>
                    <a:lstStyle/>
                    <a:p>
                      <a:pPr marL="0" marR="0" algn="ctr">
                        <a:lnSpc>
                          <a:spcPct val="105000"/>
                        </a:lnSpc>
                        <a:spcBef>
                          <a:spcPts val="0"/>
                        </a:spcBef>
                        <a:spcAft>
                          <a:spcPts val="0"/>
                        </a:spcAft>
                      </a:pPr>
                      <a:r>
                        <a:rPr lang="en-US" sz="1800">
                          <a:solidFill>
                            <a:schemeClr val="bg1"/>
                          </a:solidFill>
                          <a:effectLst/>
                          <a:latin typeface="Segoe UI" panose="020B0502040204020203" pitchFamily="34" charset="0"/>
                          <a:cs typeface="Segoe UI" panose="020B0502040204020203" pitchFamily="34" charset="0"/>
                        </a:rPr>
                        <a:t>&gt; 96</a:t>
                      </a:r>
                      <a:endParaRPr lang="en-US" sz="180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b"/>
                </a:tc>
                <a:tc>
                  <a:txBody>
                    <a:bodyPr/>
                    <a:lstStyle/>
                    <a:p>
                      <a:pPr marL="0" marR="0" algn="ctr">
                        <a:lnSpc>
                          <a:spcPct val="105000"/>
                        </a:lnSpc>
                        <a:spcBef>
                          <a:spcPts val="0"/>
                        </a:spcBef>
                        <a:spcAft>
                          <a:spcPts val="0"/>
                        </a:spcAft>
                      </a:pPr>
                      <a:r>
                        <a:rPr lang="en-US" sz="1800" dirty="0">
                          <a:solidFill>
                            <a:schemeClr val="bg1"/>
                          </a:solidFill>
                          <a:effectLst/>
                          <a:latin typeface="Segoe UI" panose="020B0502040204020203" pitchFamily="34" charset="0"/>
                          <a:cs typeface="Segoe UI" panose="020B0502040204020203" pitchFamily="34" charset="0"/>
                        </a:rPr>
                        <a:t>120 - 300</a:t>
                      </a:r>
                      <a:endParaRPr lang="en-US" sz="1800" dirty="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b"/>
                </a:tc>
                <a:tc>
                  <a:txBody>
                    <a:bodyPr/>
                    <a:lstStyle/>
                    <a:p>
                      <a:pPr marL="0" marR="0" algn="ctr">
                        <a:lnSpc>
                          <a:spcPct val="105000"/>
                        </a:lnSpc>
                        <a:spcBef>
                          <a:spcPts val="0"/>
                        </a:spcBef>
                        <a:spcAft>
                          <a:spcPts val="0"/>
                        </a:spcAft>
                      </a:pPr>
                      <a:r>
                        <a:rPr lang="en-US" sz="1800" dirty="0">
                          <a:solidFill>
                            <a:schemeClr val="bg1"/>
                          </a:solidFill>
                          <a:effectLst/>
                          <a:latin typeface="Segoe UI" panose="020B0502040204020203" pitchFamily="34" charset="0"/>
                          <a:cs typeface="Segoe UI" panose="020B0502040204020203" pitchFamily="34" charset="0"/>
                        </a:rPr>
                        <a:t>480</a:t>
                      </a:r>
                      <a:endParaRPr lang="en-US" sz="1800" dirty="0">
                        <a:solidFill>
                          <a:schemeClr val="bg1"/>
                        </a:solidFill>
                        <a:effectLst/>
                        <a:latin typeface="Segoe UI" panose="020B0502040204020203" pitchFamily="34" charset="0"/>
                        <a:ea typeface="SimSun" panose="02010600030101010101" pitchFamily="2" charset="-122"/>
                        <a:cs typeface="Segoe UI" panose="020B0502040204020203" pitchFamily="34" charset="0"/>
                      </a:endParaRPr>
                    </a:p>
                  </a:txBody>
                  <a:tcPr marL="68580" marR="68580" marT="0" marB="0" anchor="b"/>
                </a:tc>
                <a:extLst>
                  <a:ext uri="{0D108BD9-81ED-4DB2-BD59-A6C34878D82A}">
                    <a16:rowId xmlns:a16="http://schemas.microsoft.com/office/drawing/2014/main" val="902166640"/>
                  </a:ext>
                </a:extLst>
              </a:tr>
            </a:tbl>
          </a:graphicData>
        </a:graphic>
      </p:graphicFrame>
      <p:sp>
        <p:nvSpPr>
          <p:cNvPr id="27" name="TextBox 26">
            <a:extLst>
              <a:ext uri="{FF2B5EF4-FFF2-40B4-BE49-F238E27FC236}">
                <a16:creationId xmlns:a16="http://schemas.microsoft.com/office/drawing/2014/main" id="{64A1D10B-72F0-4110-A852-39AE4130B77A}"/>
              </a:ext>
            </a:extLst>
          </p:cNvPr>
          <p:cNvSpPr txBox="1"/>
          <p:nvPr/>
        </p:nvSpPr>
        <p:spPr>
          <a:xfrm>
            <a:off x="271416" y="4191834"/>
            <a:ext cx="7173423" cy="2308324"/>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chemeClr val="bg1"/>
                </a:solidFill>
                <a:latin typeface="Segoe UI" panose="020B0502040204020203" pitchFamily="34" charset="0"/>
                <a:cs typeface="Segoe UI" panose="020B0502040204020203" pitchFamily="34" charset="0"/>
              </a:rPr>
              <a:t>Annual simulation of swing tank suggests the increasing the volume of the tank is not very effective at average temperature maintenance loads (~100 W/apt)</a:t>
            </a:r>
          </a:p>
          <a:p>
            <a:pPr marL="342900" indent="-342900">
              <a:buFont typeface="Wingdings" panose="05000000000000000000" pitchFamily="2" charset="2"/>
              <a:buChar char="§"/>
            </a:pPr>
            <a:endParaRPr lang="en-US" sz="2400" dirty="0">
              <a:solidFill>
                <a:schemeClr val="bg1"/>
              </a:solidFill>
              <a:latin typeface="Segoe UI" panose="020B0502040204020203" pitchFamily="34" charset="0"/>
              <a:cs typeface="Segoe UI" panose="020B0502040204020203" pitchFamily="34" charset="0"/>
            </a:endParaRPr>
          </a:p>
          <a:p>
            <a:pPr marL="342900" indent="-342900">
              <a:buFont typeface="Wingdings" panose="05000000000000000000" pitchFamily="2" charset="2"/>
              <a:buChar char="§"/>
            </a:pPr>
            <a:r>
              <a:rPr lang="en-US" sz="2400" dirty="0">
                <a:solidFill>
                  <a:schemeClr val="bg1"/>
                </a:solidFill>
                <a:latin typeface="Segoe UI" panose="020B0502040204020203" pitchFamily="34" charset="0"/>
                <a:cs typeface="Segoe UI" panose="020B0502040204020203" pitchFamily="34" charset="0"/>
              </a:rPr>
              <a:t>Annually offsetting ~50 W/apt</a:t>
            </a:r>
          </a:p>
        </p:txBody>
      </p:sp>
      <p:pic>
        <p:nvPicPr>
          <p:cNvPr id="9" name="Picture 8"/>
          <p:cNvPicPr>
            <a:picLocks noChangeAspect="1"/>
          </p:cNvPicPr>
          <p:nvPr/>
        </p:nvPicPr>
        <p:blipFill>
          <a:blip r:embed="rId4"/>
          <a:stretch>
            <a:fillRect/>
          </a:stretch>
        </p:blipFill>
        <p:spPr>
          <a:xfrm>
            <a:off x="11033373" y="-44558"/>
            <a:ext cx="932769" cy="932769"/>
          </a:xfrm>
          <a:prstGeom prst="rect">
            <a:avLst/>
          </a:prstGeom>
        </p:spPr>
      </p:pic>
    </p:spTree>
    <p:extLst>
      <p:ext uri="{BB962C8B-B14F-4D97-AF65-F5344CB8AC3E}">
        <p14:creationId xmlns:p14="http://schemas.microsoft.com/office/powerpoint/2010/main" val="98884505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605312" y="114051"/>
            <a:ext cx="8981376" cy="615553"/>
          </a:xfrm>
        </p:spPr>
        <p:txBody>
          <a:bodyPr/>
          <a:lstStyle/>
          <a:p>
            <a:r>
              <a:rPr lang="en-US" sz="4000" dirty="0">
                <a:solidFill>
                  <a:srgbClr val="FE9802"/>
                </a:solidFill>
              </a:rPr>
              <a:t>PARALLEL TANK</a:t>
            </a:r>
          </a:p>
        </p:txBody>
      </p:sp>
      <p:graphicFrame>
        <p:nvGraphicFramePr>
          <p:cNvPr id="22" name="Chart 21">
            <a:extLst>
              <a:ext uri="{FF2B5EF4-FFF2-40B4-BE49-F238E27FC236}">
                <a16:creationId xmlns:a16="http://schemas.microsoft.com/office/drawing/2014/main" id="{8532878E-B759-4E1A-97F6-CF52C247C40C}"/>
              </a:ext>
            </a:extLst>
          </p:cNvPr>
          <p:cNvGraphicFramePr/>
          <p:nvPr>
            <p:extLst>
              <p:ext uri="{D42A27DB-BD31-4B8C-83A1-F6EECF244321}">
                <p14:modId xmlns:p14="http://schemas.microsoft.com/office/powerpoint/2010/main" val="109731000"/>
              </p:ext>
            </p:extLst>
          </p:nvPr>
        </p:nvGraphicFramePr>
        <p:xfrm>
          <a:off x="5508576" y="3268314"/>
          <a:ext cx="6176199" cy="324282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742B417-AA50-4D36-81DB-B1C57523FCF5}"/>
              </a:ext>
            </a:extLst>
          </p:cNvPr>
          <p:cNvSpPr txBox="1"/>
          <p:nvPr/>
        </p:nvSpPr>
        <p:spPr>
          <a:xfrm>
            <a:off x="5627098" y="1339030"/>
            <a:ext cx="6057678" cy="1754326"/>
          </a:xfrm>
          <a:prstGeom prst="rect">
            <a:avLst/>
          </a:prstGeom>
          <a:noFill/>
        </p:spPr>
        <p:txBody>
          <a:bodyPr wrap="square">
            <a:spAutoFit/>
          </a:bodyPr>
          <a:lstStyle/>
          <a:p>
            <a:pPr marL="342900" indent="-342900">
              <a:buFont typeface="Wingdings" panose="05000000000000000000" pitchFamily="2" charset="2"/>
              <a:buChar char="§"/>
            </a:pPr>
            <a:r>
              <a:rPr lang="en-US" sz="2400" dirty="0">
                <a:solidFill>
                  <a:schemeClr val="bg1"/>
                </a:solidFill>
                <a:latin typeface="Segoe UI" panose="020B0502040204020203" pitchFamily="34" charset="0"/>
                <a:cs typeface="Segoe UI" panose="020B0502040204020203" pitchFamily="34" charset="0"/>
              </a:rPr>
              <a:t>Constant temperature maintenance load</a:t>
            </a:r>
          </a:p>
          <a:p>
            <a:endParaRPr lang="en-US" sz="2400" dirty="0">
              <a:solidFill>
                <a:schemeClr val="bg1"/>
              </a:solidFill>
              <a:latin typeface="Segoe UI" panose="020B0502040204020203" pitchFamily="34" charset="0"/>
              <a:cs typeface="Segoe UI" panose="020B0502040204020203" pitchFamily="34" charset="0"/>
            </a:endParaRPr>
          </a:p>
          <a:p>
            <a:pPr marL="342900" indent="-342900">
              <a:buFont typeface="Wingdings" panose="05000000000000000000" pitchFamily="2" charset="2"/>
              <a:buChar char="§"/>
            </a:pPr>
            <a:r>
              <a:rPr lang="en-US" sz="2400" dirty="0">
                <a:solidFill>
                  <a:schemeClr val="bg1"/>
                </a:solidFill>
                <a:latin typeface="Segoe UI" panose="020B0502040204020203" pitchFamily="34" charset="0"/>
                <a:cs typeface="Segoe UI" panose="020B0502040204020203" pitchFamily="34" charset="0"/>
              </a:rPr>
              <a:t>Design to cycle</a:t>
            </a:r>
          </a:p>
          <a:p>
            <a:pPr marL="800100" lvl="1" indent="-342900">
              <a:buFont typeface="Wingdings" panose="05000000000000000000" pitchFamily="2" charset="2"/>
              <a:buChar char="§"/>
            </a:pPr>
            <a:r>
              <a:rPr lang="en-US" dirty="0">
                <a:solidFill>
                  <a:schemeClr val="bg1"/>
                </a:solidFill>
                <a:latin typeface="Segoe UI" panose="020B0502040204020203" pitchFamily="34" charset="0"/>
                <a:cs typeface="Segoe UI" panose="020B0502040204020203" pitchFamily="34" charset="0"/>
              </a:rPr>
              <a:t>On period greater than 20 minutes to prevent short cycling. </a:t>
            </a:r>
          </a:p>
        </p:txBody>
      </p:sp>
      <p:pic>
        <p:nvPicPr>
          <p:cNvPr id="4" name="Picture 3" descr="Diagram, schematic&#10;&#10;Description automatically generated">
            <a:extLst>
              <a:ext uri="{FF2B5EF4-FFF2-40B4-BE49-F238E27FC236}">
                <a16:creationId xmlns:a16="http://schemas.microsoft.com/office/drawing/2014/main" id="{6D99A85C-101B-4266-A920-1822A56EE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599" y="1283253"/>
            <a:ext cx="5451499" cy="4088624"/>
          </a:xfrm>
          <a:prstGeom prst="rect">
            <a:avLst/>
          </a:prstGeom>
        </p:spPr>
      </p:pic>
      <p:pic>
        <p:nvPicPr>
          <p:cNvPr id="7" name="Picture 6"/>
          <p:cNvPicPr>
            <a:picLocks noChangeAspect="1"/>
          </p:cNvPicPr>
          <p:nvPr/>
        </p:nvPicPr>
        <p:blipFill>
          <a:blip r:embed="rId5"/>
          <a:stretch>
            <a:fillRect/>
          </a:stretch>
        </p:blipFill>
        <p:spPr>
          <a:xfrm>
            <a:off x="11218391" y="-83031"/>
            <a:ext cx="932769" cy="932769"/>
          </a:xfrm>
          <a:prstGeom prst="rect">
            <a:avLst/>
          </a:prstGeom>
        </p:spPr>
      </p:pic>
    </p:spTree>
    <p:extLst>
      <p:ext uri="{BB962C8B-B14F-4D97-AF65-F5344CB8AC3E}">
        <p14:creationId xmlns:p14="http://schemas.microsoft.com/office/powerpoint/2010/main" val="235393080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605312" y="114051"/>
            <a:ext cx="8981376" cy="615553"/>
          </a:xfrm>
        </p:spPr>
        <p:txBody>
          <a:bodyPr/>
          <a:lstStyle/>
          <a:p>
            <a:r>
              <a:rPr lang="en-US" sz="4000" dirty="0">
                <a:solidFill>
                  <a:srgbClr val="FE9802"/>
                </a:solidFill>
              </a:rPr>
              <a:t>LOAD SHIFTING</a:t>
            </a:r>
          </a:p>
        </p:txBody>
      </p:sp>
      <p:sp>
        <p:nvSpPr>
          <p:cNvPr id="16" name="Content Placeholder 15">
            <a:extLst>
              <a:ext uri="{FF2B5EF4-FFF2-40B4-BE49-F238E27FC236}">
                <a16:creationId xmlns:a16="http://schemas.microsoft.com/office/drawing/2014/main" id="{3E16354C-3AB6-43BE-A863-0ED46530E884}"/>
              </a:ext>
            </a:extLst>
          </p:cNvPr>
          <p:cNvSpPr>
            <a:spLocks noGrp="1"/>
          </p:cNvSpPr>
          <p:nvPr>
            <p:ph idx="4294967295"/>
          </p:nvPr>
        </p:nvSpPr>
        <p:spPr>
          <a:xfrm>
            <a:off x="339732" y="1075091"/>
            <a:ext cx="5066458" cy="3387725"/>
          </a:xfrm>
        </p:spPr>
        <p:txBody>
          <a:bodyPr>
            <a:normAutofit/>
          </a:bodyPr>
          <a:lstStyle/>
          <a:p>
            <a:pPr>
              <a:buClr>
                <a:schemeClr val="tx2">
                  <a:lumMod val="75000"/>
                </a:schemeClr>
              </a:buClr>
            </a:pPr>
            <a:r>
              <a:rPr lang="en-US" dirty="0">
                <a:solidFill>
                  <a:schemeClr val="tx2">
                    <a:lumMod val="75000"/>
                  </a:schemeClr>
                </a:solidFill>
                <a:latin typeface="Segoe UI" panose="020B0502040204020203" pitchFamily="34" charset="0"/>
                <a:ea typeface="Segoe UI Black" panose="020B0A02040204020203" pitchFamily="34" charset="0"/>
                <a:cs typeface="Segoe UI" panose="020B0502040204020203" pitchFamily="34" charset="0"/>
              </a:rPr>
              <a:t>Same methodology but hot water generation rate goes to zero</a:t>
            </a:r>
          </a:p>
          <a:p>
            <a:pPr marL="465138" lvl="1" indent="-288925">
              <a:spcBef>
                <a:spcPct val="25000"/>
              </a:spcBef>
              <a:buClr>
                <a:schemeClr val="tx2">
                  <a:lumMod val="75000"/>
                </a:schemeClr>
              </a:buClr>
            </a:pPr>
            <a:r>
              <a:rPr lang="en-US" sz="1800" dirty="0">
                <a:solidFill>
                  <a:schemeClr val="tx2">
                    <a:lumMod val="75000"/>
                  </a:schemeClr>
                </a:solidFill>
                <a:latin typeface="Segoe UI" panose="020B0502040204020203" pitchFamily="34" charset="0"/>
                <a:ea typeface="Segoe UI Black" panose="020B0A02040204020203" pitchFamily="34" charset="0"/>
                <a:cs typeface="Segoe UI" panose="020B0502040204020203" pitchFamily="34" charset="0"/>
              </a:rPr>
              <a:t>Checks that it has enough recovery for the whole after the event</a:t>
            </a:r>
          </a:p>
          <a:p>
            <a:pPr>
              <a:buClr>
                <a:schemeClr val="tx2">
                  <a:lumMod val="75000"/>
                </a:schemeClr>
              </a:buClr>
            </a:pPr>
            <a:r>
              <a:rPr lang="en-US" dirty="0">
                <a:solidFill>
                  <a:schemeClr val="tx2">
                    <a:lumMod val="75000"/>
                  </a:schemeClr>
                </a:solidFill>
                <a:latin typeface="Segoe UI" panose="020B0502040204020203" pitchFamily="34" charset="0"/>
                <a:ea typeface="Segoe UI Black" panose="020B0A02040204020203" pitchFamily="34" charset="0"/>
                <a:cs typeface="Segoe UI" panose="020B0502040204020203" pitchFamily="34" charset="0"/>
              </a:rPr>
              <a:t>Expand storage volume, but still trades off with heating capacity</a:t>
            </a:r>
          </a:p>
          <a:p>
            <a:pPr>
              <a:buClr>
                <a:schemeClr val="tx2">
                  <a:lumMod val="75000"/>
                </a:schemeClr>
              </a:buClr>
            </a:pPr>
            <a:r>
              <a:rPr lang="en-US" dirty="0">
                <a:solidFill>
                  <a:schemeClr val="tx2">
                    <a:lumMod val="75000"/>
                  </a:schemeClr>
                </a:solidFill>
                <a:latin typeface="Segoe UI" panose="020B0502040204020203" pitchFamily="34" charset="0"/>
                <a:ea typeface="Segoe UI Black" panose="020B0A02040204020203" pitchFamily="34" charset="0"/>
                <a:cs typeface="Segoe UI" panose="020B0502040204020203" pitchFamily="34" charset="0"/>
              </a:rPr>
              <a:t>Comparison</a:t>
            </a:r>
          </a:p>
          <a:p>
            <a:pPr marL="465138" indent="-288925">
              <a:buClr>
                <a:schemeClr val="tx2">
                  <a:lumMod val="75000"/>
                </a:schemeClr>
              </a:buClr>
            </a:pPr>
            <a:r>
              <a:rPr lang="en-US" sz="1800" dirty="0">
                <a:solidFill>
                  <a:schemeClr val="tx2">
                    <a:lumMod val="75000"/>
                  </a:schemeClr>
                </a:solidFill>
                <a:latin typeface="Segoe UI" panose="020B0502040204020203" pitchFamily="34" charset="0"/>
                <a:ea typeface="Segoe UI Black" panose="020B0A02040204020203" pitchFamily="34" charset="0"/>
                <a:cs typeface="Segoe UI" panose="020B0502040204020203" pitchFamily="34" charset="0"/>
              </a:rPr>
              <a:t>100 people, 2000 gallons per day</a:t>
            </a:r>
          </a:p>
          <a:p>
            <a:pPr marL="465138" indent="-288925">
              <a:buClr>
                <a:schemeClr val="tx2">
                  <a:lumMod val="75000"/>
                </a:schemeClr>
              </a:buClr>
            </a:pPr>
            <a:r>
              <a:rPr lang="en-US" sz="1800" dirty="0">
                <a:solidFill>
                  <a:schemeClr val="tx2">
                    <a:lumMod val="75000"/>
                  </a:schemeClr>
                </a:solidFill>
                <a:latin typeface="Segoe UI" panose="020B0502040204020203" pitchFamily="34" charset="0"/>
                <a:ea typeface="Segoe UI Black" panose="020B0A02040204020203" pitchFamily="34" charset="0"/>
                <a:cs typeface="Segoe UI" panose="020B0502040204020203" pitchFamily="34" charset="0"/>
              </a:rPr>
              <a:t>HPWH size to run 20 hours</a:t>
            </a:r>
          </a:p>
          <a:p>
            <a:pPr>
              <a:buClr>
                <a:schemeClr val="tx2">
                  <a:lumMod val="75000"/>
                </a:schemeClr>
              </a:buClr>
            </a:pPr>
            <a:endParaRPr lang="en-US" sz="2000" dirty="0">
              <a:solidFill>
                <a:schemeClr val="tx2">
                  <a:lumMod val="75000"/>
                </a:schemeClr>
              </a:solidFill>
              <a:latin typeface="Segoe UI" panose="020B0502040204020203" pitchFamily="34" charset="0"/>
              <a:ea typeface="Segoe UI Black" panose="020B0A02040204020203" pitchFamily="34" charset="0"/>
              <a:cs typeface="Segoe UI" panose="020B0502040204020203" pitchFamily="34" charset="0"/>
            </a:endParaRPr>
          </a:p>
          <a:p>
            <a:pPr>
              <a:buClr>
                <a:schemeClr val="tx2">
                  <a:lumMod val="75000"/>
                </a:schemeClr>
              </a:buClr>
            </a:pPr>
            <a:endParaRPr lang="en-US" sz="2000" dirty="0">
              <a:solidFill>
                <a:schemeClr val="tx2">
                  <a:lumMod val="75000"/>
                </a:schemeClr>
              </a:solidFill>
              <a:latin typeface="Segoe UI" panose="020B0502040204020203" pitchFamily="34" charset="0"/>
              <a:ea typeface="Segoe UI Black" panose="020B0A02040204020203" pitchFamily="34" charset="0"/>
              <a:cs typeface="Segoe UI" panose="020B0502040204020203" pitchFamily="34" charset="0"/>
            </a:endParaRPr>
          </a:p>
        </p:txBody>
      </p:sp>
      <p:graphicFrame>
        <p:nvGraphicFramePr>
          <p:cNvPr id="8" name="Table 7">
            <a:extLst>
              <a:ext uri="{FF2B5EF4-FFF2-40B4-BE49-F238E27FC236}">
                <a16:creationId xmlns:a16="http://schemas.microsoft.com/office/drawing/2014/main" id="{11F18D7F-5C01-4771-8EC5-996EE211FB6E}"/>
              </a:ext>
            </a:extLst>
          </p:cNvPr>
          <p:cNvGraphicFramePr>
            <a:graphicFrameLocks noGrp="1"/>
          </p:cNvGraphicFramePr>
          <p:nvPr>
            <p:extLst>
              <p:ext uri="{D42A27DB-BD31-4B8C-83A1-F6EECF244321}">
                <p14:modId xmlns:p14="http://schemas.microsoft.com/office/powerpoint/2010/main" val="2491695611"/>
              </p:ext>
            </p:extLst>
          </p:nvPr>
        </p:nvGraphicFramePr>
        <p:xfrm>
          <a:off x="230803" y="4462816"/>
          <a:ext cx="5277240" cy="1939292"/>
        </p:xfrm>
        <a:graphic>
          <a:graphicData uri="http://schemas.openxmlformats.org/drawingml/2006/table">
            <a:tbl>
              <a:tblPr>
                <a:tableStyleId>{E8B1032C-EA38-4F05-BA0D-38AFFFC7BED3}</a:tableStyleId>
              </a:tblPr>
              <a:tblGrid>
                <a:gridCol w="1918103">
                  <a:extLst>
                    <a:ext uri="{9D8B030D-6E8A-4147-A177-3AD203B41FA5}">
                      <a16:colId xmlns:a16="http://schemas.microsoft.com/office/drawing/2014/main" val="2905453788"/>
                    </a:ext>
                  </a:extLst>
                </a:gridCol>
                <a:gridCol w="1773648">
                  <a:extLst>
                    <a:ext uri="{9D8B030D-6E8A-4147-A177-3AD203B41FA5}">
                      <a16:colId xmlns:a16="http://schemas.microsoft.com/office/drawing/2014/main" val="3241547204"/>
                    </a:ext>
                  </a:extLst>
                </a:gridCol>
                <a:gridCol w="1585489">
                  <a:extLst>
                    <a:ext uri="{9D8B030D-6E8A-4147-A177-3AD203B41FA5}">
                      <a16:colId xmlns:a16="http://schemas.microsoft.com/office/drawing/2014/main" val="4188610529"/>
                    </a:ext>
                  </a:extLst>
                </a:gridCol>
              </a:tblGrid>
              <a:tr h="180975">
                <a:tc>
                  <a:txBody>
                    <a:bodyPr/>
                    <a:lstStyle/>
                    <a:p>
                      <a:pPr algn="ctr" fontAlgn="b"/>
                      <a:r>
                        <a:rPr lang="en-US" sz="1800" b="1" u="none" strike="noStrike" dirty="0">
                          <a:ln>
                            <a:noFill/>
                          </a:ln>
                          <a:solidFill>
                            <a:schemeClr val="bg1"/>
                          </a:solidFill>
                          <a:effectLst/>
                          <a:latin typeface="Segoe UI" panose="020B0502040204020203" pitchFamily="34" charset="0"/>
                          <a:cs typeface="Segoe UI" panose="020B0502040204020203" pitchFamily="34" charset="0"/>
                        </a:rPr>
                        <a:t>Scenario</a:t>
                      </a:r>
                      <a:endParaRPr lang="en-US" sz="1800" b="1" i="0" u="none" strike="noStrike" dirty="0">
                        <a:ln>
                          <a:noFill/>
                        </a:ln>
                        <a:solidFill>
                          <a:schemeClr val="bg1"/>
                        </a:solidFill>
                        <a:effectLst/>
                        <a:latin typeface="Segoe UI" panose="020B0502040204020203" pitchFamily="34" charset="0"/>
                        <a:cs typeface="Segoe UI" panose="020B0502040204020203" pitchFamily="34" charset="0"/>
                      </a:endParaRPr>
                    </a:p>
                  </a:txBody>
                  <a:tcPr marL="4763" marR="4763" marT="4763" marB="0" anchor="b"/>
                </a:tc>
                <a:tc>
                  <a:txBody>
                    <a:bodyPr/>
                    <a:lstStyle/>
                    <a:p>
                      <a:pPr algn="ctr" fontAlgn="b"/>
                      <a:r>
                        <a:rPr lang="en-US" sz="1800" b="1" u="none" strike="noStrike" dirty="0">
                          <a:ln>
                            <a:noFill/>
                          </a:ln>
                          <a:solidFill>
                            <a:schemeClr val="bg1"/>
                          </a:solidFill>
                          <a:effectLst/>
                          <a:latin typeface="Segoe UI" panose="020B0502040204020203" pitchFamily="34" charset="0"/>
                          <a:cs typeface="Segoe UI" panose="020B0502040204020203" pitchFamily="34" charset="0"/>
                        </a:rPr>
                        <a:t>Sized Volume (Gallons)</a:t>
                      </a:r>
                      <a:endParaRPr lang="en-US" sz="1800" b="1" i="0" u="none" strike="noStrike" dirty="0">
                        <a:ln>
                          <a:noFill/>
                        </a:ln>
                        <a:solidFill>
                          <a:schemeClr val="bg1"/>
                        </a:solidFill>
                        <a:effectLst/>
                        <a:latin typeface="Segoe UI" panose="020B0502040204020203" pitchFamily="34" charset="0"/>
                        <a:cs typeface="Segoe UI" panose="020B0502040204020203" pitchFamily="34" charset="0"/>
                      </a:endParaRPr>
                    </a:p>
                  </a:txBody>
                  <a:tcPr marL="4763" marR="4763" marT="4763" marB="0" anchor="b"/>
                </a:tc>
                <a:tc>
                  <a:txBody>
                    <a:bodyPr/>
                    <a:lstStyle/>
                    <a:p>
                      <a:pPr algn="ctr" fontAlgn="b"/>
                      <a:r>
                        <a:rPr lang="en-US" sz="1800" b="1" u="none" strike="noStrike" dirty="0">
                          <a:ln>
                            <a:noFill/>
                          </a:ln>
                          <a:solidFill>
                            <a:schemeClr val="bg1"/>
                          </a:solidFill>
                          <a:effectLst/>
                          <a:latin typeface="Segoe UI" panose="020B0502040204020203" pitchFamily="34" charset="0"/>
                          <a:cs typeface="Segoe UI" panose="020B0502040204020203" pitchFamily="34" charset="0"/>
                        </a:rPr>
                        <a:t>Heating Capacity </a:t>
                      </a:r>
                      <a:r>
                        <a:rPr lang="en-US" sz="1800" b="1" u="none" strike="noStrike" dirty="0" err="1">
                          <a:ln>
                            <a:noFill/>
                          </a:ln>
                          <a:solidFill>
                            <a:schemeClr val="bg1"/>
                          </a:solidFill>
                          <a:effectLst/>
                          <a:latin typeface="Segoe UI" panose="020B0502040204020203" pitchFamily="34" charset="0"/>
                          <a:cs typeface="Segoe UI" panose="020B0502040204020203" pitchFamily="34" charset="0"/>
                        </a:rPr>
                        <a:t>kBTU</a:t>
                      </a:r>
                      <a:r>
                        <a:rPr lang="en-US" sz="1800" b="1" u="none" strike="noStrike" dirty="0">
                          <a:ln>
                            <a:noFill/>
                          </a:ln>
                          <a:solidFill>
                            <a:schemeClr val="bg1"/>
                          </a:solidFill>
                          <a:effectLst/>
                          <a:latin typeface="Segoe UI" panose="020B0502040204020203" pitchFamily="34" charset="0"/>
                          <a:cs typeface="Segoe UI" panose="020B0502040204020203" pitchFamily="34" charset="0"/>
                        </a:rPr>
                        <a:t>/HR</a:t>
                      </a:r>
                      <a:endParaRPr lang="en-US" sz="1800" b="1" i="0" u="none" strike="noStrike" dirty="0">
                        <a:ln>
                          <a:noFill/>
                        </a:ln>
                        <a:solidFill>
                          <a:schemeClr val="bg1"/>
                        </a:solidFill>
                        <a:effectLst/>
                        <a:latin typeface="Segoe UI" panose="020B0502040204020203" pitchFamily="34" charset="0"/>
                        <a:cs typeface="Segoe UI" panose="020B0502040204020203" pitchFamily="34" charset="0"/>
                      </a:endParaRPr>
                    </a:p>
                  </a:txBody>
                  <a:tcPr marL="4763" marR="4763" marT="4763" marB="0" anchor="b"/>
                </a:tc>
                <a:extLst>
                  <a:ext uri="{0D108BD9-81ED-4DB2-BD59-A6C34878D82A}">
                    <a16:rowId xmlns:a16="http://schemas.microsoft.com/office/drawing/2014/main" val="3094297548"/>
                  </a:ext>
                </a:extLst>
              </a:tr>
              <a:tr h="180975">
                <a:tc>
                  <a:txBody>
                    <a:bodyPr/>
                    <a:lstStyle/>
                    <a:p>
                      <a:pPr algn="ctr" fontAlgn="b"/>
                      <a:r>
                        <a:rPr lang="en-US" sz="1800" u="none" strike="noStrike" dirty="0">
                          <a:ln>
                            <a:noFill/>
                          </a:ln>
                          <a:solidFill>
                            <a:schemeClr val="bg1"/>
                          </a:solidFill>
                          <a:effectLst/>
                          <a:latin typeface="Segoe UI" panose="020B0502040204020203" pitchFamily="34" charset="0"/>
                          <a:cs typeface="Segoe UI" panose="020B0502040204020203" pitchFamily="34" charset="0"/>
                        </a:rPr>
                        <a:t>No Load Shift</a:t>
                      </a:r>
                      <a:endParaRPr lang="en-US" sz="1800" b="0" i="0" u="none" strike="noStrike" dirty="0">
                        <a:ln>
                          <a:noFill/>
                        </a:ln>
                        <a:solidFill>
                          <a:schemeClr val="bg1"/>
                        </a:solidFill>
                        <a:effectLst/>
                        <a:latin typeface="Segoe UI" panose="020B0502040204020203" pitchFamily="34" charset="0"/>
                        <a:cs typeface="Segoe UI" panose="020B0502040204020203" pitchFamily="34" charset="0"/>
                      </a:endParaRPr>
                    </a:p>
                  </a:txBody>
                  <a:tcPr marL="4763" marR="4763" marT="4763" marB="0" anchor="b"/>
                </a:tc>
                <a:tc>
                  <a:txBody>
                    <a:bodyPr/>
                    <a:lstStyle/>
                    <a:p>
                      <a:pPr algn="ctr" fontAlgn="b"/>
                      <a:r>
                        <a:rPr lang="en-US" sz="1800" u="none" strike="noStrike" dirty="0">
                          <a:ln>
                            <a:noFill/>
                          </a:ln>
                          <a:solidFill>
                            <a:schemeClr val="bg1"/>
                          </a:solidFill>
                          <a:effectLst/>
                          <a:latin typeface="Segoe UI" panose="020B0502040204020203" pitchFamily="34" charset="0"/>
                          <a:cs typeface="Segoe UI" panose="020B0502040204020203" pitchFamily="34" charset="0"/>
                        </a:rPr>
                        <a:t>530</a:t>
                      </a:r>
                      <a:endParaRPr lang="en-US" sz="1800" b="0" i="0" u="none" strike="noStrike" dirty="0">
                        <a:ln>
                          <a:noFill/>
                        </a:ln>
                        <a:solidFill>
                          <a:schemeClr val="bg1"/>
                        </a:solidFill>
                        <a:effectLst/>
                        <a:latin typeface="Segoe UI" panose="020B0502040204020203" pitchFamily="34" charset="0"/>
                        <a:cs typeface="Segoe UI" panose="020B0502040204020203" pitchFamily="34" charset="0"/>
                      </a:endParaRPr>
                    </a:p>
                  </a:txBody>
                  <a:tcPr marL="4763" marR="4763" marT="4763" marB="0" anchor="b"/>
                </a:tc>
                <a:tc>
                  <a:txBody>
                    <a:bodyPr/>
                    <a:lstStyle/>
                    <a:p>
                      <a:pPr algn="ctr" fontAlgn="b"/>
                      <a:r>
                        <a:rPr lang="en-US" sz="1800" u="none" strike="noStrike" dirty="0">
                          <a:ln>
                            <a:noFill/>
                          </a:ln>
                          <a:solidFill>
                            <a:schemeClr val="bg1"/>
                          </a:solidFill>
                          <a:effectLst/>
                          <a:latin typeface="Segoe UI" panose="020B0502040204020203" pitchFamily="34" charset="0"/>
                          <a:cs typeface="Segoe UI" panose="020B0502040204020203" pitchFamily="34" charset="0"/>
                        </a:rPr>
                        <a:t>83</a:t>
                      </a:r>
                      <a:endParaRPr lang="en-US" sz="1800" b="0" i="0" u="none" strike="noStrike" dirty="0">
                        <a:ln>
                          <a:noFill/>
                        </a:ln>
                        <a:solidFill>
                          <a:schemeClr val="bg1"/>
                        </a:solidFill>
                        <a:effectLst/>
                        <a:latin typeface="Segoe UI" panose="020B0502040204020203" pitchFamily="34" charset="0"/>
                        <a:cs typeface="Segoe UI" panose="020B0502040204020203" pitchFamily="34" charset="0"/>
                      </a:endParaRPr>
                    </a:p>
                  </a:txBody>
                  <a:tcPr marL="4763" marR="4763" marT="4763" marB="0" anchor="b"/>
                </a:tc>
                <a:extLst>
                  <a:ext uri="{0D108BD9-81ED-4DB2-BD59-A6C34878D82A}">
                    <a16:rowId xmlns:a16="http://schemas.microsoft.com/office/drawing/2014/main" val="73402644"/>
                  </a:ext>
                </a:extLst>
              </a:tr>
              <a:tr h="180975">
                <a:tc>
                  <a:txBody>
                    <a:bodyPr/>
                    <a:lstStyle/>
                    <a:p>
                      <a:pPr algn="ctr" fontAlgn="b"/>
                      <a:r>
                        <a:rPr lang="en-US" sz="1800" u="none" strike="noStrike" dirty="0">
                          <a:ln>
                            <a:noFill/>
                          </a:ln>
                          <a:solidFill>
                            <a:schemeClr val="bg1"/>
                          </a:solidFill>
                          <a:effectLst/>
                          <a:latin typeface="Segoe UI" panose="020B0502040204020203" pitchFamily="34" charset="0"/>
                          <a:cs typeface="Segoe UI" panose="020B0502040204020203" pitchFamily="34" charset="0"/>
                        </a:rPr>
                        <a:t>5PM to 9PM</a:t>
                      </a:r>
                      <a:endParaRPr lang="en-US" sz="1800" b="0" i="0" u="none" strike="noStrike" dirty="0">
                        <a:ln>
                          <a:noFill/>
                        </a:ln>
                        <a:solidFill>
                          <a:schemeClr val="bg1"/>
                        </a:solidFill>
                        <a:effectLst/>
                        <a:latin typeface="Segoe UI" panose="020B0502040204020203" pitchFamily="34" charset="0"/>
                        <a:cs typeface="Segoe UI" panose="020B0502040204020203" pitchFamily="34" charset="0"/>
                      </a:endParaRPr>
                    </a:p>
                  </a:txBody>
                  <a:tcPr marL="4763" marR="4763" marT="4763" marB="0" anchor="b"/>
                </a:tc>
                <a:tc>
                  <a:txBody>
                    <a:bodyPr/>
                    <a:lstStyle/>
                    <a:p>
                      <a:pPr algn="ctr" fontAlgn="b"/>
                      <a:r>
                        <a:rPr lang="en-US" sz="1800" u="none" strike="noStrike" dirty="0">
                          <a:ln>
                            <a:noFill/>
                          </a:ln>
                          <a:solidFill>
                            <a:schemeClr val="bg1"/>
                          </a:solidFill>
                          <a:effectLst/>
                          <a:latin typeface="Segoe UI" panose="020B0502040204020203" pitchFamily="34" charset="0"/>
                          <a:cs typeface="Segoe UI" panose="020B0502040204020203" pitchFamily="34" charset="0"/>
                        </a:rPr>
                        <a:t>700</a:t>
                      </a:r>
                    </a:p>
                  </a:txBody>
                  <a:tcPr marL="4763" marR="4763" marT="4763" marB="0" anchor="b"/>
                </a:tc>
                <a:tc>
                  <a:txBody>
                    <a:bodyPr/>
                    <a:lstStyle/>
                    <a:p>
                      <a:pPr algn="ctr" fontAlgn="b"/>
                      <a:r>
                        <a:rPr lang="en-US" sz="1800" u="none" strike="noStrike" dirty="0">
                          <a:ln>
                            <a:noFill/>
                          </a:ln>
                          <a:solidFill>
                            <a:schemeClr val="bg1"/>
                          </a:solidFill>
                          <a:effectLst/>
                          <a:latin typeface="Segoe UI" panose="020B0502040204020203" pitchFamily="34" charset="0"/>
                          <a:cs typeface="Segoe UI" panose="020B0502040204020203" pitchFamily="34" charset="0"/>
                        </a:rPr>
                        <a:t>83</a:t>
                      </a:r>
                      <a:endParaRPr lang="en-US" sz="1800" b="0" i="0" u="none" strike="noStrike" dirty="0">
                        <a:ln>
                          <a:noFill/>
                        </a:ln>
                        <a:solidFill>
                          <a:schemeClr val="bg1"/>
                        </a:solidFill>
                        <a:effectLst/>
                        <a:latin typeface="Segoe UI" panose="020B0502040204020203" pitchFamily="34" charset="0"/>
                        <a:cs typeface="Segoe UI" panose="020B0502040204020203" pitchFamily="34" charset="0"/>
                      </a:endParaRPr>
                    </a:p>
                  </a:txBody>
                  <a:tcPr marL="4763" marR="4763" marT="4763" marB="0" anchor="b"/>
                </a:tc>
                <a:extLst>
                  <a:ext uri="{0D108BD9-81ED-4DB2-BD59-A6C34878D82A}">
                    <a16:rowId xmlns:a16="http://schemas.microsoft.com/office/drawing/2014/main" val="2786702207"/>
                  </a:ext>
                </a:extLst>
              </a:tr>
              <a:tr h="361950">
                <a:tc>
                  <a:txBody>
                    <a:bodyPr/>
                    <a:lstStyle/>
                    <a:p>
                      <a:pPr algn="ctr" fontAlgn="b"/>
                      <a:r>
                        <a:rPr lang="en-US" sz="1800" u="none" strike="noStrike" dirty="0">
                          <a:ln>
                            <a:noFill/>
                          </a:ln>
                          <a:solidFill>
                            <a:schemeClr val="bg1"/>
                          </a:solidFill>
                          <a:effectLst/>
                          <a:latin typeface="Segoe UI" panose="020B0502040204020203" pitchFamily="34" charset="0"/>
                          <a:cs typeface="Segoe UI" panose="020B0502040204020203" pitchFamily="34" charset="0"/>
                        </a:rPr>
                        <a:t>6AM to 10AM and 5PM to 9PM</a:t>
                      </a:r>
                      <a:endParaRPr lang="en-US" sz="1800" b="0" i="0" u="none" strike="noStrike" dirty="0">
                        <a:ln>
                          <a:noFill/>
                        </a:ln>
                        <a:solidFill>
                          <a:schemeClr val="bg1"/>
                        </a:solidFill>
                        <a:effectLst/>
                        <a:latin typeface="Segoe UI" panose="020B0502040204020203" pitchFamily="34" charset="0"/>
                        <a:cs typeface="Segoe UI" panose="020B0502040204020203" pitchFamily="34" charset="0"/>
                      </a:endParaRPr>
                    </a:p>
                  </a:txBody>
                  <a:tcPr marL="4763" marR="4763" marT="4763" marB="0" anchor="b"/>
                </a:tc>
                <a:tc>
                  <a:txBody>
                    <a:bodyPr/>
                    <a:lstStyle/>
                    <a:p>
                      <a:pPr algn="ctr" fontAlgn="b"/>
                      <a:r>
                        <a:rPr lang="en-US" sz="1800" u="none" strike="noStrike" dirty="0">
                          <a:ln>
                            <a:noFill/>
                          </a:ln>
                          <a:solidFill>
                            <a:schemeClr val="bg1"/>
                          </a:solidFill>
                          <a:effectLst/>
                          <a:latin typeface="Segoe UI" panose="020B0502040204020203" pitchFamily="34" charset="0"/>
                          <a:cs typeface="Segoe UI" panose="020B0502040204020203" pitchFamily="34" charset="0"/>
                        </a:rPr>
                        <a:t>950</a:t>
                      </a:r>
                      <a:endParaRPr lang="en-US" sz="1800" b="0" i="0" u="none" strike="noStrike" dirty="0">
                        <a:ln>
                          <a:noFill/>
                        </a:ln>
                        <a:solidFill>
                          <a:schemeClr val="bg1"/>
                        </a:solidFill>
                        <a:effectLst/>
                        <a:latin typeface="Segoe UI" panose="020B0502040204020203" pitchFamily="34" charset="0"/>
                        <a:cs typeface="Segoe UI" panose="020B0502040204020203" pitchFamily="34" charset="0"/>
                      </a:endParaRPr>
                    </a:p>
                  </a:txBody>
                  <a:tcPr marL="4763" marR="4763" marT="4763" marB="0" anchor="b"/>
                </a:tc>
                <a:tc>
                  <a:txBody>
                    <a:bodyPr/>
                    <a:lstStyle/>
                    <a:p>
                      <a:pPr algn="ctr" fontAlgn="b"/>
                      <a:r>
                        <a:rPr lang="en-US" sz="1800" u="none" strike="noStrike" dirty="0">
                          <a:ln>
                            <a:noFill/>
                          </a:ln>
                          <a:solidFill>
                            <a:schemeClr val="bg1"/>
                          </a:solidFill>
                          <a:effectLst/>
                          <a:latin typeface="Segoe UI" panose="020B0502040204020203" pitchFamily="34" charset="0"/>
                          <a:cs typeface="Segoe UI" panose="020B0502040204020203" pitchFamily="34" charset="0"/>
                        </a:rPr>
                        <a:t>104</a:t>
                      </a:r>
                      <a:endParaRPr lang="en-US" sz="1800" b="0" i="0" u="none" strike="noStrike" dirty="0">
                        <a:ln>
                          <a:noFill/>
                        </a:ln>
                        <a:solidFill>
                          <a:schemeClr val="bg1"/>
                        </a:solidFill>
                        <a:effectLst/>
                        <a:latin typeface="Segoe UI" panose="020B0502040204020203" pitchFamily="34" charset="0"/>
                        <a:cs typeface="Segoe UI" panose="020B0502040204020203" pitchFamily="34" charset="0"/>
                      </a:endParaRPr>
                    </a:p>
                  </a:txBody>
                  <a:tcPr marL="4763" marR="4763" marT="4763" marB="0" anchor="b"/>
                </a:tc>
                <a:extLst>
                  <a:ext uri="{0D108BD9-81ED-4DB2-BD59-A6C34878D82A}">
                    <a16:rowId xmlns:a16="http://schemas.microsoft.com/office/drawing/2014/main" val="3652572867"/>
                  </a:ext>
                </a:extLst>
              </a:tr>
            </a:tbl>
          </a:graphicData>
        </a:graphic>
      </p:graphicFrame>
      <p:graphicFrame>
        <p:nvGraphicFramePr>
          <p:cNvPr id="9" name="Chart 8">
            <a:extLst>
              <a:ext uri="{FF2B5EF4-FFF2-40B4-BE49-F238E27FC236}">
                <a16:creationId xmlns:a16="http://schemas.microsoft.com/office/drawing/2014/main" id="{B145BE1D-86D3-4A10-A77E-D703265F44B3}"/>
              </a:ext>
            </a:extLst>
          </p:cNvPr>
          <p:cNvGraphicFramePr>
            <a:graphicFrameLocks/>
          </p:cNvGraphicFramePr>
          <p:nvPr>
            <p:extLst>
              <p:ext uri="{D42A27DB-BD31-4B8C-83A1-F6EECF244321}">
                <p14:modId xmlns:p14="http://schemas.microsoft.com/office/powerpoint/2010/main" val="2101105555"/>
              </p:ext>
            </p:extLst>
          </p:nvPr>
        </p:nvGraphicFramePr>
        <p:xfrm>
          <a:off x="5616971" y="779605"/>
          <a:ext cx="6575028" cy="1796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7B913A6C-E07F-4795-BF56-1E3629F1DA2E}"/>
              </a:ext>
            </a:extLst>
          </p:cNvPr>
          <p:cNvGraphicFramePr>
            <a:graphicFrameLocks/>
          </p:cNvGraphicFramePr>
          <p:nvPr>
            <p:extLst>
              <p:ext uri="{D42A27DB-BD31-4B8C-83A1-F6EECF244321}">
                <p14:modId xmlns:p14="http://schemas.microsoft.com/office/powerpoint/2010/main" val="343541188"/>
              </p:ext>
            </p:extLst>
          </p:nvPr>
        </p:nvGraphicFramePr>
        <p:xfrm>
          <a:off x="5082518" y="2524229"/>
          <a:ext cx="7109482" cy="18095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F7FFEC67-D2D2-40C2-8A6D-2B95BB45ADF6}"/>
              </a:ext>
            </a:extLst>
          </p:cNvPr>
          <p:cNvGraphicFramePr>
            <a:graphicFrameLocks/>
          </p:cNvGraphicFramePr>
          <p:nvPr>
            <p:extLst>
              <p:ext uri="{D42A27DB-BD31-4B8C-83A1-F6EECF244321}">
                <p14:modId xmlns:p14="http://schemas.microsoft.com/office/powerpoint/2010/main" val="3638402503"/>
              </p:ext>
            </p:extLst>
          </p:nvPr>
        </p:nvGraphicFramePr>
        <p:xfrm>
          <a:off x="5609895" y="4185245"/>
          <a:ext cx="6494032" cy="2672755"/>
        </p:xfrm>
        <a:graphic>
          <a:graphicData uri="http://schemas.openxmlformats.org/drawingml/2006/chart">
            <c:chart xmlns:c="http://schemas.openxmlformats.org/drawingml/2006/chart" xmlns:r="http://schemas.openxmlformats.org/officeDocument/2006/relationships" r:id="rId5"/>
          </a:graphicData>
        </a:graphic>
      </p:graphicFrame>
      <p:pic>
        <p:nvPicPr>
          <p:cNvPr id="5" name="Picture 4"/>
          <p:cNvPicPr>
            <a:picLocks noChangeAspect="1"/>
          </p:cNvPicPr>
          <p:nvPr/>
        </p:nvPicPr>
        <p:blipFill>
          <a:blip r:embed="rId6"/>
          <a:stretch>
            <a:fillRect/>
          </a:stretch>
        </p:blipFill>
        <p:spPr>
          <a:xfrm>
            <a:off x="11259231" y="-102506"/>
            <a:ext cx="932769" cy="932769"/>
          </a:xfrm>
          <a:prstGeom prst="rect">
            <a:avLst/>
          </a:prstGeom>
        </p:spPr>
      </p:pic>
    </p:spTree>
    <p:extLst>
      <p:ext uri="{BB962C8B-B14F-4D97-AF65-F5344CB8AC3E}">
        <p14:creationId xmlns:p14="http://schemas.microsoft.com/office/powerpoint/2010/main" val="33493857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D838-E28C-4D27-BFB3-D2785E046E67}"/>
              </a:ext>
            </a:extLst>
          </p:cNvPr>
          <p:cNvSpPr>
            <a:spLocks noGrp="1"/>
          </p:cNvSpPr>
          <p:nvPr>
            <p:ph type="title"/>
          </p:nvPr>
        </p:nvSpPr>
        <p:spPr>
          <a:xfrm>
            <a:off x="0" y="1"/>
            <a:ext cx="12192000" cy="685800"/>
          </a:xfrm>
          <a:solidFill>
            <a:schemeClr val="accent2"/>
          </a:solidFill>
          <a:ln>
            <a:solidFill>
              <a:schemeClr val="accent2"/>
            </a:solidFill>
          </a:ln>
        </p:spPr>
        <p:txBody>
          <a:bodyPr>
            <a:normAutofit/>
          </a:bodyPr>
          <a:lstStyle/>
          <a:p>
            <a:r>
              <a:rPr lang="en-US" b="1" dirty="0"/>
              <a:t>Ecosizer Method</a:t>
            </a:r>
          </a:p>
        </p:txBody>
      </p:sp>
      <p:pic>
        <p:nvPicPr>
          <p:cNvPr id="11" name="Picture 10">
            <a:extLst>
              <a:ext uri="{FF2B5EF4-FFF2-40B4-BE49-F238E27FC236}">
                <a16:creationId xmlns:a16="http://schemas.microsoft.com/office/drawing/2014/main" id="{B97775C5-080A-4C25-9AEA-B8AAC0F77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373" y="6078397"/>
            <a:ext cx="783012" cy="627118"/>
          </a:xfrm>
          <a:prstGeom prst="rect">
            <a:avLst/>
          </a:prstGeom>
        </p:spPr>
      </p:pic>
      <p:pic>
        <p:nvPicPr>
          <p:cNvPr id="23" name="Picture 22">
            <a:hlinkClick r:id="rId4"/>
            <a:extLst>
              <a:ext uri="{FF2B5EF4-FFF2-40B4-BE49-F238E27FC236}">
                <a16:creationId xmlns:a16="http://schemas.microsoft.com/office/drawing/2014/main" id="{086E00D3-3479-4042-8B83-885FFBAB51DD}"/>
              </a:ext>
            </a:extLst>
          </p:cNvPr>
          <p:cNvPicPr>
            <a:picLocks noChangeAspect="1"/>
          </p:cNvPicPr>
          <p:nvPr/>
        </p:nvPicPr>
        <p:blipFill>
          <a:blip r:embed="rId5"/>
          <a:stretch>
            <a:fillRect/>
          </a:stretch>
        </p:blipFill>
        <p:spPr>
          <a:xfrm>
            <a:off x="0" y="70110"/>
            <a:ext cx="12192000" cy="6787890"/>
          </a:xfrm>
          <a:prstGeom prst="rect">
            <a:avLst/>
          </a:prstGeom>
        </p:spPr>
      </p:pic>
      <p:pic>
        <p:nvPicPr>
          <p:cNvPr id="3" name="Picture 2"/>
          <p:cNvPicPr>
            <a:picLocks noChangeAspect="1"/>
          </p:cNvPicPr>
          <p:nvPr/>
        </p:nvPicPr>
        <p:blipFill>
          <a:blip r:embed="rId6"/>
          <a:stretch>
            <a:fillRect/>
          </a:stretch>
        </p:blipFill>
        <p:spPr>
          <a:xfrm>
            <a:off x="10100604" y="86228"/>
            <a:ext cx="932769" cy="932769"/>
          </a:xfrm>
          <a:prstGeom prst="rect">
            <a:avLst/>
          </a:prstGeom>
        </p:spPr>
      </p:pic>
    </p:spTree>
    <p:extLst>
      <p:ext uri="{BB962C8B-B14F-4D97-AF65-F5344CB8AC3E}">
        <p14:creationId xmlns:p14="http://schemas.microsoft.com/office/powerpoint/2010/main" val="2239867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DFCB30-BA47-4F9B-814A-22FAB6833693}"/>
              </a:ext>
            </a:extLst>
          </p:cNvPr>
          <p:cNvSpPr txBox="1"/>
          <p:nvPr/>
        </p:nvSpPr>
        <p:spPr>
          <a:xfrm>
            <a:off x="0" y="1064001"/>
            <a:ext cx="4533114" cy="532453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prstClr val="black"/>
              </a:solidFill>
              <a:latin typeface="Segoe UI" panose="020B0502040204020203" pitchFamily="34" charset="0"/>
              <a:cs typeface="Segoe UI" panose="020B0502040204020203" pitchFamily="34" charset="0"/>
            </a:endParaRPr>
          </a:p>
          <a:p>
            <a:pPr marL="342900" lvl="0" indent="-342900" defTabSz="457200">
              <a:buFont typeface="Wingdings" panose="05000000000000000000" pitchFamily="2" charset="2"/>
              <a:buChar char="§"/>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What users are asking for</a:t>
            </a:r>
          </a:p>
          <a:p>
            <a:pPr marL="742950" lvl="1" indent="-285750" defTabSz="457200">
              <a:buFont typeface="Wingdings" panose="05000000000000000000" pitchFamily="2" charset="2"/>
              <a:buChar char="§"/>
              <a:defRPr/>
            </a:pPr>
            <a:r>
              <a:rPr lang="en-US" sz="2000" dirty="0">
                <a:solidFill>
                  <a:prstClr val="black"/>
                </a:solidFill>
                <a:latin typeface="Segoe UI" panose="020B0502040204020203" pitchFamily="34" charset="0"/>
                <a:cs typeface="Segoe UI" panose="020B0502040204020203" pitchFamily="34" charset="0"/>
              </a:rPr>
              <a:t>Equipment selection of different available technologies</a:t>
            </a:r>
          </a:p>
          <a:p>
            <a:pPr marL="742950" lvl="1" indent="-285750" defTabSz="457200">
              <a:buFont typeface="Wingdings" panose="05000000000000000000" pitchFamily="2" charset="2"/>
              <a:buChar char="§"/>
              <a:defRPr/>
            </a:pPr>
            <a:r>
              <a:rPr lang="en-US" sz="2000" dirty="0">
                <a:solidFill>
                  <a:prstClr val="black"/>
                </a:solidFill>
                <a:latin typeface="Segoe UI" panose="020B0502040204020203" pitchFamily="34" charset="0"/>
                <a:cs typeface="Segoe UI" panose="020B0502040204020203" pitchFamily="34" charset="0"/>
              </a:rPr>
              <a:t>Accounting for temperature dependent HPWH performance and defrost by modeling with location-based weather files</a:t>
            </a:r>
          </a:p>
          <a:p>
            <a:pPr marL="800100" lvl="1" indent="-342900" defTabSz="457200">
              <a:buFont typeface="Wingdings" panose="05000000000000000000" pitchFamily="2" charset="2"/>
              <a:buChar char="§"/>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dirty="0">
                <a:solidFill>
                  <a:prstClr val="black"/>
                </a:solidFill>
                <a:latin typeface="Segoe UI" panose="020B0502040204020203" pitchFamily="34" charset="0"/>
                <a:cs typeface="Segoe UI" panose="020B0502040204020203" pitchFamily="34" charset="0"/>
              </a:rPr>
              <a:t>Bring in </a:t>
            </a:r>
            <a:r>
              <a:rPr lang="en-US" sz="2400" dirty="0" err="1">
                <a:solidFill>
                  <a:prstClr val="black"/>
                </a:solidFill>
                <a:latin typeface="Segoe UI" panose="020B0502040204020203" pitchFamily="34" charset="0"/>
                <a:cs typeface="Segoe UI" panose="020B0502040204020203" pitchFamily="34" charset="0"/>
              </a:rPr>
              <a:t>HPWHsim</a:t>
            </a:r>
            <a:r>
              <a:rPr lang="en-US" sz="2400" dirty="0">
                <a:solidFill>
                  <a:prstClr val="black"/>
                </a:solidFill>
                <a:latin typeface="Segoe UI" panose="020B0502040204020203" pitchFamily="34" charset="0"/>
                <a:cs typeface="Segoe UI" panose="020B0502040204020203" pitchFamily="34" charset="0"/>
              </a:rPr>
              <a:t> and yearly analysis</a:t>
            </a:r>
          </a:p>
          <a:p>
            <a:pPr marL="742950" lvl="1" indent="-285750" defTabSz="457200">
              <a:buFont typeface="Wingdings" panose="05000000000000000000" pitchFamily="2" charset="2"/>
              <a:buChar char="§"/>
              <a:defRPr/>
            </a:pPr>
            <a:r>
              <a:rPr lang="en-US" sz="2000" dirty="0">
                <a:solidFill>
                  <a:prstClr val="black"/>
                </a:solidFill>
                <a:latin typeface="Segoe UI" panose="020B0502040204020203" pitchFamily="34" charset="0"/>
                <a:cs typeface="Segoe UI" panose="020B0502040204020203" pitchFamily="34" charset="0"/>
              </a:rPr>
              <a:t>Conduct energy performance and sizing analysis.</a:t>
            </a:r>
          </a:p>
          <a:p>
            <a:pPr marL="742950" lvl="1" indent="-285750" defTabSz="457200">
              <a:buFont typeface="Wingdings" panose="05000000000000000000" pitchFamily="2" charset="2"/>
              <a:buChar char="§"/>
              <a:defRPr/>
            </a:pPr>
            <a:r>
              <a:rPr lang="en-US" sz="2000" dirty="0">
                <a:solidFill>
                  <a:prstClr val="black"/>
                </a:solidFill>
                <a:latin typeface="Segoe UI" panose="020B0502040204020203" pitchFamily="34" charset="0"/>
                <a:cs typeface="Segoe UI" panose="020B0502040204020203" pitchFamily="34" charset="0"/>
              </a:rPr>
              <a:t>Easily compare multiple scenarios and trade-offs between tank sizes and HPWHs</a:t>
            </a:r>
          </a:p>
        </p:txBody>
      </p:sp>
      <p:graphicFrame>
        <p:nvGraphicFramePr>
          <p:cNvPr id="5" name="Chart 4">
            <a:extLst>
              <a:ext uri="{FF2B5EF4-FFF2-40B4-BE49-F238E27FC236}">
                <a16:creationId xmlns:a16="http://schemas.microsoft.com/office/drawing/2014/main" id="{11EA6336-E2DD-40F6-A1F7-105EEDC6BD38}"/>
              </a:ext>
            </a:extLst>
          </p:cNvPr>
          <p:cNvGraphicFramePr>
            <a:graphicFrameLocks/>
          </p:cNvGraphicFramePr>
          <p:nvPr>
            <p:extLst>
              <p:ext uri="{D42A27DB-BD31-4B8C-83A1-F6EECF244321}">
                <p14:modId xmlns:p14="http://schemas.microsoft.com/office/powerpoint/2010/main" val="3289607625"/>
              </p:ext>
            </p:extLst>
          </p:nvPr>
        </p:nvGraphicFramePr>
        <p:xfrm>
          <a:off x="4533114" y="729604"/>
          <a:ext cx="7081381" cy="36886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ECE5669-8E6B-42F2-B610-7DBDD2B412F4}"/>
              </a:ext>
            </a:extLst>
          </p:cNvPr>
          <p:cNvGraphicFramePr>
            <a:graphicFrameLocks/>
          </p:cNvGraphicFramePr>
          <p:nvPr>
            <p:extLst>
              <p:ext uri="{D42A27DB-BD31-4B8C-83A1-F6EECF244321}">
                <p14:modId xmlns:p14="http://schemas.microsoft.com/office/powerpoint/2010/main" val="2200913669"/>
              </p:ext>
            </p:extLst>
          </p:nvPr>
        </p:nvGraphicFramePr>
        <p:xfrm>
          <a:off x="4533114" y="4255117"/>
          <a:ext cx="7658886" cy="260288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2"/>
          <p:cNvSpPr>
            <a:spLocks noGrp="1"/>
          </p:cNvSpPr>
          <p:nvPr>
            <p:ph type="body" sz="quarter" idx="11"/>
          </p:nvPr>
        </p:nvSpPr>
        <p:spPr>
          <a:xfrm>
            <a:off x="1605312" y="114051"/>
            <a:ext cx="8981376" cy="615553"/>
          </a:xfrm>
        </p:spPr>
        <p:txBody>
          <a:bodyPr/>
          <a:lstStyle/>
          <a:p>
            <a:r>
              <a:rPr lang="en-US" sz="4000" dirty="0">
                <a:solidFill>
                  <a:srgbClr val="FE9802"/>
                </a:solidFill>
              </a:rPr>
              <a:t>WHAT’S NEXT? ECOSIM </a:t>
            </a:r>
          </a:p>
        </p:txBody>
      </p:sp>
    </p:spTree>
    <p:extLst>
      <p:ext uri="{BB962C8B-B14F-4D97-AF65-F5344CB8AC3E}">
        <p14:creationId xmlns:p14="http://schemas.microsoft.com/office/powerpoint/2010/main" val="277452676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Agenda</a:t>
            </a:r>
          </a:p>
        </p:txBody>
      </p:sp>
      <p:sp>
        <p:nvSpPr>
          <p:cNvPr id="3" name="Text Placeholder 2"/>
          <p:cNvSpPr>
            <a:spLocks noGrp="1"/>
          </p:cNvSpPr>
          <p:nvPr>
            <p:ph type="body" sz="quarter" idx="10"/>
          </p:nvPr>
        </p:nvSpPr>
        <p:spPr>
          <a:xfrm>
            <a:off x="969433" y="1590937"/>
            <a:ext cx="10483851" cy="4237057"/>
          </a:xfrm>
        </p:spPr>
        <p:txBody>
          <a:bodyPr/>
          <a:lstStyle/>
          <a:p>
            <a:r>
              <a:rPr lang="en-US" sz="3600" dirty="0" smtClean="0"/>
              <a:t>What’s New?</a:t>
            </a:r>
          </a:p>
          <a:p>
            <a:r>
              <a:rPr lang="en-US" sz="3600" dirty="0" smtClean="0"/>
              <a:t>Market </a:t>
            </a:r>
            <a:r>
              <a:rPr lang="en-US" sz="3600" dirty="0"/>
              <a:t>rate adoptions survey </a:t>
            </a:r>
          </a:p>
          <a:p>
            <a:pPr lvl="1"/>
            <a:r>
              <a:rPr lang="en-US" sz="3600" dirty="0">
                <a:hlinkClick r:id="rId3"/>
              </a:rPr>
              <a:t>https://www.surveymonkey.com/r/ET_CHPWH</a:t>
            </a:r>
            <a:endParaRPr lang="en-US" sz="3600" dirty="0"/>
          </a:p>
          <a:p>
            <a:r>
              <a:rPr lang="en-US" sz="3600" dirty="0"/>
              <a:t>Ecosizer1.0 Overview and Demonstration</a:t>
            </a:r>
          </a:p>
          <a:p>
            <a:r>
              <a:rPr lang="en-US" sz="3600" dirty="0"/>
              <a:t>Central HPWHWG </a:t>
            </a:r>
            <a:r>
              <a:rPr lang="en-US" sz="3600" dirty="0" smtClean="0"/>
              <a:t>Vision, Roadmap, 2021 </a:t>
            </a:r>
            <a:r>
              <a:rPr lang="en-US" sz="3600" dirty="0" err="1" smtClean="0"/>
              <a:t>workplan</a:t>
            </a:r>
            <a:endParaRPr lang="en-US" sz="3600" dirty="0"/>
          </a:p>
          <a:p>
            <a:r>
              <a:rPr lang="en-US" sz="3600" dirty="0"/>
              <a:t>End of year funds</a:t>
            </a:r>
          </a:p>
        </p:txBody>
      </p:sp>
    </p:spTree>
    <p:extLst>
      <p:ext uri="{BB962C8B-B14F-4D97-AF65-F5344CB8AC3E}">
        <p14:creationId xmlns:p14="http://schemas.microsoft.com/office/powerpoint/2010/main" val="55092530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2874A6-FE40-124F-88AA-522F5493F86D}"/>
              </a:ext>
            </a:extLst>
          </p:cNvPr>
          <p:cNvSpPr>
            <a:spLocks noGrp="1"/>
          </p:cNvSpPr>
          <p:nvPr>
            <p:ph type="sldNum" sz="quarter" idx="4294967295"/>
          </p:nvPr>
        </p:nvSpPr>
        <p:spPr/>
        <p:txBody>
          <a:bodyPr/>
          <a:lstStyle/>
          <a:p>
            <a:endParaRPr lang="en-US" dirty="0"/>
          </a:p>
        </p:txBody>
      </p:sp>
      <p:pic>
        <p:nvPicPr>
          <p:cNvPr id="5" name="Picture 2" descr="2050 Partners, Inc. | LinkedIn">
            <a:extLst>
              <a:ext uri="{FF2B5EF4-FFF2-40B4-BE49-F238E27FC236}">
                <a16:creationId xmlns:a16="http://schemas.microsoft.com/office/drawing/2014/main" id="{22A19945-031F-4192-8DAC-58DB7697A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809" y="5278507"/>
            <a:ext cx="1291978" cy="12919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outhern California Edison - EEI">
            <a:extLst>
              <a:ext uri="{FF2B5EF4-FFF2-40B4-BE49-F238E27FC236}">
                <a16:creationId xmlns:a16="http://schemas.microsoft.com/office/drawing/2014/main" id="{B25406B7-C642-4633-8FC6-8AF93708E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176" y="3517572"/>
            <a:ext cx="2647835" cy="1323918"/>
          </a:xfrm>
          <a:prstGeom prst="rect">
            <a:avLst/>
          </a:prstGeom>
          <a:solidFill>
            <a:schemeClr val="tx1"/>
          </a:solidFill>
        </p:spPr>
      </p:pic>
      <p:pic>
        <p:nvPicPr>
          <p:cNvPr id="1026" name="Picture 2" descr="Home">
            <a:extLst>
              <a:ext uri="{FF2B5EF4-FFF2-40B4-BE49-F238E27FC236}">
                <a16:creationId xmlns:a16="http://schemas.microsoft.com/office/drawing/2014/main" id="{DC523125-182D-4E95-AC2A-9AD8C29743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028" y="3780978"/>
            <a:ext cx="3628731" cy="7971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ecotope logo">
            <a:extLst>
              <a:ext uri="{FF2B5EF4-FFF2-40B4-BE49-F238E27FC236}">
                <a16:creationId xmlns:a16="http://schemas.microsoft.com/office/drawing/2014/main" id="{ED8BE93D-A64D-46FC-89B8-ABC9165B8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9128" y="1023487"/>
            <a:ext cx="3225261" cy="25802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Description automatically generated">
            <a:extLst>
              <a:ext uri="{FF2B5EF4-FFF2-40B4-BE49-F238E27FC236}">
                <a16:creationId xmlns:a16="http://schemas.microsoft.com/office/drawing/2014/main" id="{ADB5F010-4379-4905-90BD-4100AAEF8698}"/>
              </a:ext>
            </a:extLst>
          </p:cNvPr>
          <p:cNvPicPr>
            <a:picLocks noChangeAspect="1"/>
          </p:cNvPicPr>
          <p:nvPr/>
        </p:nvPicPr>
        <p:blipFill>
          <a:blip r:embed="rId6"/>
          <a:stretch>
            <a:fillRect/>
          </a:stretch>
        </p:blipFill>
        <p:spPr>
          <a:xfrm>
            <a:off x="8887185" y="5127518"/>
            <a:ext cx="2432420" cy="1593957"/>
          </a:xfrm>
          <a:prstGeom prst="rect">
            <a:avLst/>
          </a:prstGeom>
        </p:spPr>
      </p:pic>
      <p:sp>
        <p:nvSpPr>
          <p:cNvPr id="2" name="TextBox 1">
            <a:extLst>
              <a:ext uri="{FF2B5EF4-FFF2-40B4-BE49-F238E27FC236}">
                <a16:creationId xmlns:a16="http://schemas.microsoft.com/office/drawing/2014/main" id="{11DE361A-CC7C-4B69-A282-A5D8BD0E5DC3}"/>
              </a:ext>
            </a:extLst>
          </p:cNvPr>
          <p:cNvSpPr txBox="1"/>
          <p:nvPr/>
        </p:nvSpPr>
        <p:spPr>
          <a:xfrm>
            <a:off x="1090863" y="1290764"/>
            <a:ext cx="6737421" cy="1569660"/>
          </a:xfrm>
          <a:prstGeom prst="rect">
            <a:avLst/>
          </a:prstGeom>
          <a:noFill/>
        </p:spPr>
        <p:txBody>
          <a:bodyPr wrap="square" rtlCol="0">
            <a:spAutoFit/>
          </a:bodyPr>
          <a:lstStyle/>
          <a:p>
            <a:pPr marL="0" indent="0">
              <a:buNone/>
            </a:pPr>
            <a:r>
              <a:rPr lang="en-US" sz="3200" dirty="0">
                <a:solidFill>
                  <a:schemeClr val="bg1">
                    <a:lumMod val="50000"/>
                  </a:schemeClr>
                </a:solidFill>
                <a:latin typeface="Segoe UI" panose="020B0502040204020203" pitchFamily="34" charset="0"/>
                <a:cs typeface="Segoe UI" panose="020B0502040204020203" pitchFamily="34" charset="0"/>
              </a:rPr>
              <a:t>Paul Kintner		paul@ecotope.com</a:t>
            </a:r>
          </a:p>
          <a:p>
            <a:pPr marL="0" indent="0">
              <a:buNone/>
            </a:pPr>
            <a:r>
              <a:rPr lang="en-US" sz="3200" dirty="0">
                <a:solidFill>
                  <a:schemeClr val="bg1">
                    <a:lumMod val="50000"/>
                  </a:schemeClr>
                </a:solidFill>
                <a:latin typeface="Segoe UI" panose="020B0502040204020203" pitchFamily="34" charset="0"/>
                <a:cs typeface="Segoe UI" panose="020B0502040204020203" pitchFamily="34" charset="0"/>
              </a:rPr>
              <a:t>Colin Grist		colin@ecotope.com </a:t>
            </a:r>
          </a:p>
          <a:p>
            <a:endParaRPr lang="en-US" sz="3200" dirty="0">
              <a:solidFill>
                <a:schemeClr val="bg1">
                  <a:lumMod val="50000"/>
                </a:schemeClr>
              </a:solidFill>
              <a:latin typeface="Segoe UI" panose="020B0502040204020203" pitchFamily="34" charset="0"/>
              <a:cs typeface="Segoe UI" panose="020B0502040204020203" pitchFamily="34" charset="0"/>
            </a:endParaRPr>
          </a:p>
        </p:txBody>
      </p:sp>
      <p:sp>
        <p:nvSpPr>
          <p:cNvPr id="11" name="Text Placeholder 10"/>
          <p:cNvSpPr>
            <a:spLocks noGrp="1"/>
          </p:cNvSpPr>
          <p:nvPr>
            <p:ph type="body" sz="quarter" idx="11"/>
          </p:nvPr>
        </p:nvSpPr>
        <p:spPr>
          <a:xfrm>
            <a:off x="1462254" y="35249"/>
            <a:ext cx="9120819" cy="677108"/>
          </a:xfrm>
        </p:spPr>
        <p:txBody>
          <a:bodyPr/>
          <a:lstStyle/>
          <a:p>
            <a:r>
              <a:rPr lang="en-US" sz="4400" dirty="0">
                <a:solidFill>
                  <a:schemeClr val="bg1">
                    <a:lumMod val="50000"/>
                  </a:schemeClr>
                </a:solidFill>
              </a:rPr>
              <a:t>THANK YOU</a:t>
            </a:r>
          </a:p>
        </p:txBody>
      </p:sp>
      <p:sp>
        <p:nvSpPr>
          <p:cNvPr id="13" name="TextBox 12"/>
          <p:cNvSpPr txBox="1"/>
          <p:nvPr/>
        </p:nvSpPr>
        <p:spPr>
          <a:xfrm>
            <a:off x="3618787" y="5601330"/>
            <a:ext cx="2330951" cy="646331"/>
          </a:xfrm>
          <a:prstGeom prst="rect">
            <a:avLst/>
          </a:prstGeom>
          <a:noFill/>
        </p:spPr>
        <p:txBody>
          <a:bodyPr wrap="square" rtlCol="0">
            <a:spAutoFit/>
          </a:bodyPr>
          <a:lstStyle/>
          <a:p>
            <a:r>
              <a:rPr lang="en-US" sz="3600" dirty="0">
                <a:solidFill>
                  <a:schemeClr val="bg1">
                    <a:lumMod val="50000"/>
                  </a:schemeClr>
                </a:solidFill>
                <a:latin typeface="Segoe UI" panose="020B0502040204020203" pitchFamily="34" charset="0"/>
                <a:cs typeface="Segoe UI" panose="020B0502040204020203" pitchFamily="34" charset="0"/>
              </a:rPr>
              <a:t>INPUT</a:t>
            </a:r>
          </a:p>
        </p:txBody>
      </p:sp>
      <p:sp>
        <p:nvSpPr>
          <p:cNvPr id="15" name="TextBox 14"/>
          <p:cNvSpPr txBox="1"/>
          <p:nvPr/>
        </p:nvSpPr>
        <p:spPr>
          <a:xfrm>
            <a:off x="296779" y="3955561"/>
            <a:ext cx="2330951" cy="646331"/>
          </a:xfrm>
          <a:prstGeom prst="rect">
            <a:avLst/>
          </a:prstGeom>
          <a:noFill/>
        </p:spPr>
        <p:txBody>
          <a:bodyPr wrap="square" rtlCol="0">
            <a:spAutoFit/>
          </a:bodyPr>
          <a:lstStyle/>
          <a:p>
            <a:r>
              <a:rPr lang="en-US" sz="3600" dirty="0">
                <a:solidFill>
                  <a:schemeClr val="bg1">
                    <a:lumMod val="50000"/>
                  </a:schemeClr>
                </a:solidFill>
                <a:latin typeface="Segoe UI" panose="020B0502040204020203" pitchFamily="34" charset="0"/>
                <a:cs typeface="Segoe UI" panose="020B0502040204020203" pitchFamily="34" charset="0"/>
              </a:rPr>
              <a:t>FUNDERS</a:t>
            </a:r>
          </a:p>
        </p:txBody>
      </p:sp>
    </p:spTree>
    <p:extLst>
      <p:ext uri="{BB962C8B-B14F-4D97-AF65-F5344CB8AC3E}">
        <p14:creationId xmlns:p14="http://schemas.microsoft.com/office/powerpoint/2010/main" val="194400281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smtClean="0">
                <a:solidFill>
                  <a:schemeClr val="bg2">
                    <a:lumMod val="50000"/>
                  </a:schemeClr>
                </a:solidFill>
                <a:latin typeface="Segoe UI Black" panose="020B0A02040204020203" pitchFamily="34" charset="0"/>
                <a:ea typeface="Segoe UI Black" panose="020B0A02040204020203" pitchFamily="34" charset="0"/>
              </a:rPr>
              <a:t>VISION for ROADMAP</a:t>
            </a:r>
            <a:endParaRPr lang="en-US" b="1" dirty="0">
              <a:solidFill>
                <a:schemeClr val="bg2">
                  <a:lumMod val="50000"/>
                </a:schemeClr>
              </a:solidFill>
              <a:latin typeface="Segoe UI Black" panose="020B0A02040204020203" pitchFamily="34" charset="0"/>
              <a:ea typeface="Segoe UI Black" panose="020B0A02040204020203" pitchFamily="34" charset="0"/>
            </a:endParaRPr>
          </a:p>
        </p:txBody>
      </p:sp>
      <p:pic>
        <p:nvPicPr>
          <p:cNvPr id="8" name="Picture 7"/>
          <p:cNvPicPr>
            <a:picLocks noChangeAspect="1"/>
          </p:cNvPicPr>
          <p:nvPr/>
        </p:nvPicPr>
        <p:blipFill>
          <a:blip r:embed="rId2"/>
          <a:stretch>
            <a:fillRect/>
          </a:stretch>
        </p:blipFill>
        <p:spPr>
          <a:xfrm>
            <a:off x="1191126" y="668049"/>
            <a:ext cx="10888579" cy="326544"/>
          </a:xfrm>
          <a:prstGeom prst="rect">
            <a:avLst/>
          </a:prstGeom>
          <a:solidFill>
            <a:schemeClr val="accent1">
              <a:lumMod val="40000"/>
              <a:lumOff val="60000"/>
            </a:schemeClr>
          </a:solidFill>
        </p:spPr>
      </p:pic>
      <p:sp>
        <p:nvSpPr>
          <p:cNvPr id="10" name="TextBox 9"/>
          <p:cNvSpPr txBox="1"/>
          <p:nvPr/>
        </p:nvSpPr>
        <p:spPr>
          <a:xfrm>
            <a:off x="0" y="6488668"/>
            <a:ext cx="12192000" cy="369332"/>
          </a:xfrm>
          <a:prstGeom prst="rect">
            <a:avLst/>
          </a:prstGeom>
          <a:solidFill>
            <a:schemeClr val="accent3">
              <a:lumMod val="75000"/>
            </a:schemeClr>
          </a:solidFill>
        </p:spPr>
        <p:txBody>
          <a:bodyPr wrap="square" rtlCol="0">
            <a:spAutoFit/>
          </a:bodyPr>
          <a:lstStyle/>
          <a:p>
            <a:pPr>
              <a:tabLst>
                <a:tab pos="4175125" algn="l"/>
                <a:tab pos="10058400" algn="l"/>
              </a:tabLst>
            </a:pPr>
            <a:r>
              <a:rPr lang="en-US" dirty="0" smtClean="0"/>
              <a:t>High Performance:  Low GWP (&lt;700)</a:t>
            </a:r>
            <a:r>
              <a:rPr lang="en-US" dirty="0"/>
              <a:t>	High Average System Efficiency (C0Psys~3</a:t>
            </a:r>
            <a:r>
              <a:rPr lang="en-US" dirty="0" smtClean="0"/>
              <a:t>)	Grid Responsive </a:t>
            </a:r>
            <a:endParaRPr lang="en-US" dirty="0"/>
          </a:p>
        </p:txBody>
      </p:sp>
      <p:sp>
        <p:nvSpPr>
          <p:cNvPr id="11" name="Rectangle 10"/>
          <p:cNvSpPr/>
          <p:nvPr/>
        </p:nvSpPr>
        <p:spPr>
          <a:xfrm>
            <a:off x="4387119" y="1509014"/>
            <a:ext cx="3634328" cy="369332"/>
          </a:xfrm>
          <a:prstGeom prst="rect">
            <a:avLst/>
          </a:prstGeom>
        </p:spPr>
        <p:txBody>
          <a:bodyPr wrap="none">
            <a:spAutoFit/>
          </a:bodyPr>
          <a:lstStyle/>
          <a:p>
            <a:r>
              <a:rPr lang="en-US" dirty="0" smtClean="0">
                <a:solidFill>
                  <a:schemeClr val="bg2">
                    <a:lumMod val="50000"/>
                  </a:schemeClr>
                </a:solidFill>
                <a:latin typeface="Segoe UI Black" panose="020B0A02040204020203" pitchFamily="34" charset="0"/>
              </a:rPr>
              <a:t>OPPORTUNITIES - END STATE</a:t>
            </a:r>
            <a:r>
              <a:rPr lang="en-US" dirty="0" smtClean="0">
                <a:solidFill>
                  <a:schemeClr val="bg2">
                    <a:lumMod val="50000"/>
                  </a:schemeClr>
                </a:solidFill>
              </a:rPr>
              <a:t> </a:t>
            </a:r>
            <a:endParaRPr lang="en-US" dirty="0">
              <a:solidFill>
                <a:schemeClr val="bg2">
                  <a:lumMod val="50000"/>
                </a:scheme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28138225"/>
              </p:ext>
            </p:extLst>
          </p:nvPr>
        </p:nvGraphicFramePr>
        <p:xfrm>
          <a:off x="36093" y="1878346"/>
          <a:ext cx="4089945" cy="222885"/>
        </p:xfrm>
        <a:graphic>
          <a:graphicData uri="http://schemas.openxmlformats.org/drawingml/2006/table">
            <a:tbl>
              <a:tblPr>
                <a:tableStyleId>{5C22544A-7EE6-4342-B048-85BDC9FD1C3A}</a:tableStyleId>
              </a:tblPr>
              <a:tblGrid>
                <a:gridCol w="4089945">
                  <a:extLst>
                    <a:ext uri="{9D8B030D-6E8A-4147-A177-3AD203B41FA5}">
                      <a16:colId xmlns:a16="http://schemas.microsoft.com/office/drawing/2014/main" val="844499673"/>
                    </a:ext>
                  </a:extLst>
                </a:gridCol>
              </a:tblGrid>
              <a:tr h="0">
                <a:tc>
                  <a:txBody>
                    <a:bodyPr/>
                    <a:lstStyle/>
                    <a:p>
                      <a:pPr algn="ctr" fontAlgn="ctr"/>
                      <a:r>
                        <a:rPr lang="en-US" sz="1400" u="none" strike="noStrike" dirty="0">
                          <a:effectLst/>
                          <a:latin typeface="Segoe UI Semibold" panose="020B0702040204020203" pitchFamily="34" charset="0"/>
                          <a:cs typeface="Segoe UI Semibold" panose="020B0702040204020203" pitchFamily="34" charset="0"/>
                        </a:rPr>
                        <a:t>CODES/INCENTIVES</a:t>
                      </a:r>
                      <a:endParaRPr lang="en-US" sz="1400" b="1" i="0" u="none" strike="noStrike" dirty="0">
                        <a:solidFill>
                          <a:srgbClr val="00467F"/>
                        </a:solidFill>
                        <a:effectLst/>
                        <a:latin typeface="Segoe UI Semibold" panose="020B0702040204020203" pitchFamily="34" charset="0"/>
                        <a:cs typeface="Segoe UI Semibold" panose="020B0702040204020203" pitchFamily="34" charset="0"/>
                      </a:endParaRPr>
                    </a:p>
                  </a:txBody>
                  <a:tcPr marL="9525" marR="9525" marT="9525" marB="0" anchor="ctr">
                    <a:solidFill>
                      <a:schemeClr val="accent3">
                        <a:lumMod val="40000"/>
                        <a:lumOff val="60000"/>
                      </a:schemeClr>
                    </a:solidFill>
                  </a:tcPr>
                </a:tc>
                <a:extLst>
                  <a:ext uri="{0D108BD9-81ED-4DB2-BD59-A6C34878D82A}">
                    <a16:rowId xmlns:a16="http://schemas.microsoft.com/office/drawing/2014/main" val="3589173838"/>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830132206"/>
              </p:ext>
            </p:extLst>
          </p:nvPr>
        </p:nvGraphicFramePr>
        <p:xfrm>
          <a:off x="4387119" y="1878346"/>
          <a:ext cx="3634328" cy="240165"/>
        </p:xfrm>
        <a:graphic>
          <a:graphicData uri="http://schemas.openxmlformats.org/drawingml/2006/table">
            <a:tbl>
              <a:tblPr>
                <a:tableStyleId>{5C22544A-7EE6-4342-B048-85BDC9FD1C3A}</a:tableStyleId>
              </a:tblPr>
              <a:tblGrid>
                <a:gridCol w="3634328">
                  <a:extLst>
                    <a:ext uri="{9D8B030D-6E8A-4147-A177-3AD203B41FA5}">
                      <a16:colId xmlns:a16="http://schemas.microsoft.com/office/drawing/2014/main" val="844499673"/>
                    </a:ext>
                  </a:extLst>
                </a:gridCol>
              </a:tblGrid>
              <a:tr h="240165">
                <a:tc>
                  <a:txBody>
                    <a:bodyPr/>
                    <a:lstStyle/>
                    <a:p>
                      <a:pPr algn="ctr" fontAlgn="ctr"/>
                      <a:r>
                        <a:rPr lang="en-US" sz="1400" b="0" i="0" u="none" strike="noStrike" dirty="0" smtClean="0">
                          <a:solidFill>
                            <a:schemeClr val="dk1"/>
                          </a:solidFill>
                          <a:effectLst/>
                          <a:latin typeface="Segoe UI Semibold" panose="020B0702040204020203" pitchFamily="34" charset="0"/>
                          <a:cs typeface="Segoe UI Semibold" panose="020B0702040204020203" pitchFamily="34" charset="0"/>
                        </a:rPr>
                        <a:t>PROVEN</a:t>
                      </a:r>
                      <a:r>
                        <a:rPr lang="en-US" sz="1400" b="0" i="0" u="none" strike="noStrike" baseline="0" dirty="0" smtClean="0">
                          <a:solidFill>
                            <a:schemeClr val="dk1"/>
                          </a:solidFill>
                          <a:effectLst/>
                          <a:latin typeface="Segoe UI Semibold" panose="020B0702040204020203" pitchFamily="34" charset="0"/>
                          <a:cs typeface="Segoe UI Semibold" panose="020B0702040204020203" pitchFamily="34" charset="0"/>
                        </a:rPr>
                        <a:t> PRODUCTS AVAILABLE</a:t>
                      </a:r>
                      <a:endParaRPr lang="en-US" sz="1400" b="1" i="0" u="none" strike="noStrike" dirty="0">
                        <a:solidFill>
                          <a:srgbClr val="00467F"/>
                        </a:solidFill>
                        <a:effectLst/>
                        <a:latin typeface="Segoe UI Semibold" panose="020B0702040204020203" pitchFamily="34" charset="0"/>
                        <a:cs typeface="Segoe UI Semibold" panose="020B0702040204020203"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3589173838"/>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846438128"/>
              </p:ext>
            </p:extLst>
          </p:nvPr>
        </p:nvGraphicFramePr>
        <p:xfrm>
          <a:off x="8282528" y="1861066"/>
          <a:ext cx="3909472" cy="240165"/>
        </p:xfrm>
        <a:graphic>
          <a:graphicData uri="http://schemas.openxmlformats.org/drawingml/2006/table">
            <a:tbl>
              <a:tblPr>
                <a:tableStyleId>{5C22544A-7EE6-4342-B048-85BDC9FD1C3A}</a:tableStyleId>
              </a:tblPr>
              <a:tblGrid>
                <a:gridCol w="3909472">
                  <a:extLst>
                    <a:ext uri="{9D8B030D-6E8A-4147-A177-3AD203B41FA5}">
                      <a16:colId xmlns:a16="http://schemas.microsoft.com/office/drawing/2014/main" val="844499673"/>
                    </a:ext>
                  </a:extLst>
                </a:gridCol>
              </a:tblGrid>
              <a:tr h="240165">
                <a:tc>
                  <a:txBody>
                    <a:bodyPr/>
                    <a:lstStyle/>
                    <a:p>
                      <a:pPr algn="ctr" fontAlgn="ctr"/>
                      <a:r>
                        <a:rPr lang="en-US" sz="1400" b="0" i="0" u="none" strike="noStrike" dirty="0" smtClean="0">
                          <a:solidFill>
                            <a:schemeClr val="dk1"/>
                          </a:solidFill>
                          <a:effectLst/>
                          <a:latin typeface="Segoe UI Semibold" panose="020B0702040204020203" pitchFamily="34" charset="0"/>
                          <a:cs typeface="Segoe UI Semibold" panose="020B0702040204020203" pitchFamily="34" charset="0"/>
                        </a:rPr>
                        <a:t>MARKET KNOWS</a:t>
                      </a:r>
                      <a:r>
                        <a:rPr lang="en-US" sz="1400" b="0" i="0" u="none" strike="noStrike" baseline="0" dirty="0" smtClean="0">
                          <a:solidFill>
                            <a:schemeClr val="dk1"/>
                          </a:solidFill>
                          <a:effectLst/>
                          <a:latin typeface="Segoe UI Semibold" panose="020B0702040204020203" pitchFamily="34" charset="0"/>
                          <a:cs typeface="Segoe UI Semibold" panose="020B0702040204020203" pitchFamily="34" charset="0"/>
                        </a:rPr>
                        <a:t> &amp; DESIRES PRODUCT</a:t>
                      </a:r>
                      <a:endParaRPr lang="en-US" sz="1400" b="1" i="0" u="none" strike="noStrike" dirty="0">
                        <a:solidFill>
                          <a:srgbClr val="00467F"/>
                        </a:solidFill>
                        <a:effectLst/>
                        <a:latin typeface="Segoe UI Semibold" panose="020B0702040204020203" pitchFamily="34" charset="0"/>
                        <a:cs typeface="Segoe UI Semibold" panose="020B0702040204020203"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589173838"/>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357401085"/>
              </p:ext>
            </p:extLst>
          </p:nvPr>
        </p:nvGraphicFramePr>
        <p:xfrm>
          <a:off x="36093" y="2174374"/>
          <a:ext cx="4089945" cy="1098215"/>
        </p:xfrm>
        <a:graphic>
          <a:graphicData uri="http://schemas.openxmlformats.org/drawingml/2006/table">
            <a:tbl>
              <a:tblPr>
                <a:tableStyleId>{5C22544A-7EE6-4342-B048-85BDC9FD1C3A}</a:tableStyleId>
              </a:tblPr>
              <a:tblGrid>
                <a:gridCol w="4089945">
                  <a:extLst>
                    <a:ext uri="{9D8B030D-6E8A-4147-A177-3AD203B41FA5}">
                      <a16:colId xmlns:a16="http://schemas.microsoft.com/office/drawing/2014/main" val="844499673"/>
                    </a:ext>
                  </a:extLst>
                </a:gridCol>
              </a:tblGrid>
              <a:tr h="1098215">
                <a:tc>
                  <a:txBody>
                    <a:bodyPr/>
                    <a:lstStyle/>
                    <a:p>
                      <a:pPr marL="60325" indent="0" algn="l" defTabSz="914400" rtl="0" eaLnBrk="1" fontAlgn="ctr" latinLnBrk="0" hangingPunct="1">
                        <a:spcAft>
                          <a:spcPts val="600"/>
                        </a:spcAft>
                        <a:buAutoNum type="arabicPeriod"/>
                      </a:pPr>
                      <a:r>
                        <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rPr>
                        <a:t>  Sticks. Codes </a:t>
                      </a:r>
                      <a:r>
                        <a:rPr lang="en-US" sz="1400" b="1" i="0" u="none" strike="noStrike" kern="1200" dirty="0" err="1" smtClean="0">
                          <a:solidFill>
                            <a:srgbClr val="00467F"/>
                          </a:solidFill>
                          <a:effectLst/>
                          <a:latin typeface="Segoe UI Semibold" panose="020B0702040204020203" pitchFamily="34" charset="0"/>
                          <a:ea typeface="+mn-ea"/>
                          <a:cs typeface="Segoe UI Semibold" panose="020B0702040204020203" pitchFamily="34" charset="0"/>
                        </a:rPr>
                        <a:t>etc</a:t>
                      </a:r>
                      <a:r>
                        <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rPr>
                        <a:t> require or encourage HPWH</a:t>
                      </a:r>
                    </a:p>
                    <a:p>
                      <a:pPr marL="60325" indent="0" algn="l" defTabSz="914400" rtl="0" eaLnBrk="1" fontAlgn="ctr" latinLnBrk="0" hangingPunct="1">
                        <a:spcAft>
                          <a:spcPts val="600"/>
                        </a:spcAft>
                        <a:buAutoNum type="arabicPeriod"/>
                      </a:pPr>
                      <a:r>
                        <a:rPr lang="en-US" sz="1400" b="1" i="0" u="none" strike="noStrike" kern="1200" baseline="0" dirty="0" smtClean="0">
                          <a:solidFill>
                            <a:srgbClr val="00467F"/>
                          </a:solidFill>
                          <a:effectLst/>
                          <a:latin typeface="Segoe UI Semibold" panose="020B0702040204020203" pitchFamily="34" charset="0"/>
                          <a:ea typeface="+mn-ea"/>
                          <a:cs typeface="Segoe UI Semibold" panose="020B0702040204020203" pitchFamily="34" charset="0"/>
                        </a:rPr>
                        <a:t> </a:t>
                      </a:r>
                      <a:r>
                        <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rPr>
                        <a:t>Carrots. Utility programs/community-based choice aggregators provide incentives … cost-effective</a:t>
                      </a:r>
                      <a:endParaRPr lang="en-US" sz="1400" b="1" i="0" u="none" strike="noStrike" kern="1200" dirty="0">
                        <a:solidFill>
                          <a:srgbClr val="00467F"/>
                        </a:solidFill>
                        <a:effectLst/>
                        <a:latin typeface="Segoe UI Semibold" panose="020B0702040204020203" pitchFamily="34" charset="0"/>
                        <a:ea typeface="+mn-ea"/>
                        <a:cs typeface="Segoe UI Semibold" panose="020B0702040204020203" pitchFamily="34" charset="0"/>
                      </a:endParaRPr>
                    </a:p>
                  </a:txBody>
                  <a:tcPr marL="9525" marR="9525" marT="9525" marB="0" anchor="ctr">
                    <a:solidFill>
                      <a:schemeClr val="accent3">
                        <a:lumMod val="40000"/>
                        <a:lumOff val="60000"/>
                      </a:schemeClr>
                    </a:solidFill>
                  </a:tcPr>
                </a:tc>
                <a:extLst>
                  <a:ext uri="{0D108BD9-81ED-4DB2-BD59-A6C34878D82A}">
                    <a16:rowId xmlns:a16="http://schemas.microsoft.com/office/drawing/2014/main" val="3589173838"/>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66368095"/>
              </p:ext>
            </p:extLst>
          </p:nvPr>
        </p:nvGraphicFramePr>
        <p:xfrm>
          <a:off x="4387120" y="2174373"/>
          <a:ext cx="3634328" cy="1098215"/>
        </p:xfrm>
        <a:graphic>
          <a:graphicData uri="http://schemas.openxmlformats.org/drawingml/2006/table">
            <a:tbl>
              <a:tblPr>
                <a:tableStyleId>{5C22544A-7EE6-4342-B048-85BDC9FD1C3A}</a:tableStyleId>
              </a:tblPr>
              <a:tblGrid>
                <a:gridCol w="3634328">
                  <a:extLst>
                    <a:ext uri="{9D8B030D-6E8A-4147-A177-3AD203B41FA5}">
                      <a16:colId xmlns:a16="http://schemas.microsoft.com/office/drawing/2014/main" val="844499673"/>
                    </a:ext>
                  </a:extLst>
                </a:gridCol>
              </a:tblGrid>
              <a:tr h="1098215">
                <a:tc>
                  <a:txBody>
                    <a:bodyPr/>
                    <a:lstStyle/>
                    <a:p>
                      <a:pPr marL="60325" indent="0" algn="l" defTabSz="914400" rtl="0" eaLnBrk="1" fontAlgn="ctr" latinLnBrk="0" hangingPunct="1">
                        <a:spcAft>
                          <a:spcPts val="600"/>
                        </a:spcAft>
                        <a:buAutoNum type="arabicPeriod"/>
                      </a:pPr>
                      <a:r>
                        <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rPr>
                        <a:t>  Collaborative process</a:t>
                      </a:r>
                      <a:r>
                        <a:rPr lang="en-US" sz="1400" b="1" i="0" u="none" strike="noStrike" kern="1200" baseline="0" dirty="0" smtClean="0">
                          <a:solidFill>
                            <a:srgbClr val="00467F"/>
                          </a:solidFill>
                          <a:effectLst/>
                          <a:latin typeface="Segoe UI Semibold" panose="020B0702040204020203" pitchFamily="34" charset="0"/>
                          <a:ea typeface="+mn-ea"/>
                          <a:cs typeface="Segoe UI Semibold" panose="020B0702040204020203" pitchFamily="34" charset="0"/>
                        </a:rPr>
                        <a:t> that encourages and proves proven systems</a:t>
                      </a:r>
                    </a:p>
                    <a:p>
                      <a:pPr marL="60325" indent="0" algn="l" defTabSz="914400" rtl="0" eaLnBrk="1" fontAlgn="ctr" latinLnBrk="0" hangingPunct="1">
                        <a:spcAft>
                          <a:spcPts val="600"/>
                        </a:spcAft>
                        <a:buAutoNum type="arabicPeriod"/>
                      </a:pPr>
                      <a:r>
                        <a:rPr lang="en-US" sz="1400" b="1" i="0" u="none" strike="noStrike" kern="1200" baseline="0" dirty="0" smtClean="0">
                          <a:solidFill>
                            <a:srgbClr val="00467F"/>
                          </a:solidFill>
                          <a:effectLst/>
                          <a:latin typeface="Segoe UI Semibold" panose="020B0702040204020203" pitchFamily="34" charset="0"/>
                          <a:ea typeface="+mn-ea"/>
                          <a:cs typeface="Segoe UI Semibold" panose="020B0702040204020203" pitchFamily="34" charset="0"/>
                        </a:rPr>
                        <a:t>  Local suppliers readily have plug-n-play systems available</a:t>
                      </a:r>
                      <a:endParaRPr lang="en-US" sz="1400" b="1" i="0" u="none" strike="noStrike" kern="1200" dirty="0">
                        <a:solidFill>
                          <a:srgbClr val="00467F"/>
                        </a:solidFill>
                        <a:effectLst/>
                        <a:latin typeface="Segoe UI Semibold" panose="020B0702040204020203" pitchFamily="34" charset="0"/>
                        <a:ea typeface="+mn-ea"/>
                        <a:cs typeface="Segoe UI Semibold" panose="020B0702040204020203"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3589173838"/>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666142097"/>
              </p:ext>
            </p:extLst>
          </p:nvPr>
        </p:nvGraphicFramePr>
        <p:xfrm>
          <a:off x="8282528" y="2174373"/>
          <a:ext cx="3909472" cy="1098215"/>
        </p:xfrm>
        <a:graphic>
          <a:graphicData uri="http://schemas.openxmlformats.org/drawingml/2006/table">
            <a:tbl>
              <a:tblPr>
                <a:tableStyleId>{5C22544A-7EE6-4342-B048-85BDC9FD1C3A}</a:tableStyleId>
              </a:tblPr>
              <a:tblGrid>
                <a:gridCol w="3909472">
                  <a:extLst>
                    <a:ext uri="{9D8B030D-6E8A-4147-A177-3AD203B41FA5}">
                      <a16:colId xmlns:a16="http://schemas.microsoft.com/office/drawing/2014/main" val="844499673"/>
                    </a:ext>
                  </a:extLst>
                </a:gridCol>
              </a:tblGrid>
              <a:tr h="1098215">
                <a:tc>
                  <a:txBody>
                    <a:bodyPr/>
                    <a:lstStyle/>
                    <a:p>
                      <a:pPr marL="60325" indent="0" algn="l" defTabSz="914400" rtl="0" eaLnBrk="1" fontAlgn="ctr" latinLnBrk="0" hangingPunct="1">
                        <a:spcAft>
                          <a:spcPts val="600"/>
                        </a:spcAft>
                        <a:buAutoNum type="arabicPeriod"/>
                      </a:pPr>
                      <a:r>
                        <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rPr>
                        <a:t>  Market actors know how to design, install and commission systems</a:t>
                      </a:r>
                    </a:p>
                    <a:p>
                      <a:pPr marL="60325" indent="0" algn="l" defTabSz="914400" rtl="0" eaLnBrk="1" fontAlgn="ctr" latinLnBrk="0" hangingPunct="1">
                        <a:spcAft>
                          <a:spcPts val="0"/>
                        </a:spcAft>
                        <a:buAutoNum type="arabicPeriod"/>
                      </a:pPr>
                      <a:r>
                        <a:rPr lang="en-US" sz="1400" b="1" i="0" u="none" strike="noStrike" kern="1200" baseline="0" dirty="0" smtClean="0">
                          <a:solidFill>
                            <a:srgbClr val="00467F"/>
                          </a:solidFill>
                          <a:effectLst/>
                          <a:latin typeface="Segoe UI Semibold" panose="020B0702040204020203" pitchFamily="34" charset="0"/>
                          <a:ea typeface="+mn-ea"/>
                          <a:cs typeface="Segoe UI Semibold" panose="020B0702040204020203" pitchFamily="34" charset="0"/>
                        </a:rPr>
                        <a:t>  Market actors are aware and desire the systems</a:t>
                      </a:r>
                      <a:endPar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589173838"/>
                  </a:ext>
                </a:extLst>
              </a:tr>
            </a:tbl>
          </a:graphicData>
        </a:graphic>
      </p:graphicFrame>
      <p:sp>
        <p:nvSpPr>
          <p:cNvPr id="20" name="Rectangle 19"/>
          <p:cNvSpPr/>
          <p:nvPr/>
        </p:nvSpPr>
        <p:spPr>
          <a:xfrm>
            <a:off x="4278836" y="3328450"/>
            <a:ext cx="3595856" cy="369332"/>
          </a:xfrm>
          <a:prstGeom prst="rect">
            <a:avLst/>
          </a:prstGeom>
        </p:spPr>
        <p:txBody>
          <a:bodyPr wrap="none">
            <a:spAutoFit/>
          </a:bodyPr>
          <a:lstStyle/>
          <a:p>
            <a:r>
              <a:rPr lang="en-US" dirty="0" smtClean="0">
                <a:solidFill>
                  <a:schemeClr val="bg2">
                    <a:lumMod val="50000"/>
                  </a:schemeClr>
                </a:solidFill>
                <a:latin typeface="Segoe UI Black" panose="020B0A02040204020203" pitchFamily="34" charset="0"/>
              </a:rPr>
              <a:t>ACTIVITIES / INTERVENTIONS</a:t>
            </a:r>
            <a:endParaRPr lang="en-US" dirty="0">
              <a:solidFill>
                <a:schemeClr val="bg2">
                  <a:lumMod val="50000"/>
                </a:schemeClr>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4139378712"/>
              </p:ext>
            </p:extLst>
          </p:nvPr>
        </p:nvGraphicFramePr>
        <p:xfrm>
          <a:off x="36093" y="3689838"/>
          <a:ext cx="4089945" cy="2710962"/>
        </p:xfrm>
        <a:graphic>
          <a:graphicData uri="http://schemas.openxmlformats.org/drawingml/2006/table">
            <a:tbl>
              <a:tblPr>
                <a:tableStyleId>{5C22544A-7EE6-4342-B048-85BDC9FD1C3A}</a:tableStyleId>
              </a:tblPr>
              <a:tblGrid>
                <a:gridCol w="4089945">
                  <a:extLst>
                    <a:ext uri="{9D8B030D-6E8A-4147-A177-3AD203B41FA5}">
                      <a16:colId xmlns:a16="http://schemas.microsoft.com/office/drawing/2014/main" val="844499673"/>
                    </a:ext>
                  </a:extLst>
                </a:gridCol>
              </a:tblGrid>
              <a:tr h="2710962">
                <a:tc>
                  <a:txBody>
                    <a:bodyPr/>
                    <a:lstStyle/>
                    <a:p>
                      <a:pPr marL="60325" indent="0" algn="l" defTabSz="914400" rtl="0" eaLnBrk="1" fontAlgn="ctr" latinLnBrk="0" hangingPunct="1">
                        <a:spcAft>
                          <a:spcPts val="600"/>
                        </a:spcAft>
                        <a:buAutoNum type="arabicPeriod"/>
                      </a:pPr>
                      <a:r>
                        <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rPr>
                        <a:t>Advanced Water Heater Spec is</a:t>
                      </a:r>
                      <a:r>
                        <a:rPr lang="en-US" sz="1400" b="1" i="0" u="none" strike="noStrike" kern="1200" baseline="0" dirty="0" smtClean="0">
                          <a:solidFill>
                            <a:srgbClr val="00467F"/>
                          </a:solidFill>
                          <a:effectLst/>
                          <a:latin typeface="Segoe UI Semibold" panose="020B0702040204020203" pitchFamily="34" charset="0"/>
                          <a:ea typeface="+mn-ea"/>
                          <a:cs typeface="Segoe UI Semibold" panose="020B0702040204020203" pitchFamily="34" charset="0"/>
                        </a:rPr>
                        <a:t> available </a:t>
                      </a:r>
                      <a:endPar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endParaRPr>
                    </a:p>
                    <a:p>
                      <a:pPr marL="60325" marR="0" lvl="0" indent="0" algn="l" defTabSz="914400" rtl="0" eaLnBrk="1" fontAlgn="ctr" latinLnBrk="0" hangingPunct="1">
                        <a:lnSpc>
                          <a:spcPct val="100000"/>
                        </a:lnSpc>
                        <a:spcBef>
                          <a:spcPts val="0"/>
                        </a:spcBef>
                        <a:spcAft>
                          <a:spcPts val="600"/>
                        </a:spcAft>
                        <a:buClrTx/>
                        <a:buSzTx/>
                        <a:buFontTx/>
                        <a:buAutoNum type="arabicPeriod"/>
                        <a:tabLst/>
                        <a:defRPr/>
                      </a:pPr>
                      <a:r>
                        <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rPr>
                        <a:t> Comment on new codes</a:t>
                      </a:r>
                    </a:p>
                    <a:p>
                      <a:pPr marL="60325" indent="0" algn="l" defTabSz="914400" rtl="0" eaLnBrk="1" fontAlgn="ctr" latinLnBrk="0" hangingPunct="1">
                        <a:spcAft>
                          <a:spcPts val="600"/>
                        </a:spcAft>
                        <a:buAutoNum type="arabicPeriod"/>
                      </a:pPr>
                      <a:r>
                        <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rPr>
                        <a:t> Develop Model Code</a:t>
                      </a:r>
                    </a:p>
                    <a:p>
                      <a:pPr marL="60325" indent="0" algn="l" defTabSz="914400" rtl="0" eaLnBrk="1" fontAlgn="ctr" latinLnBrk="0" hangingPunct="1">
                        <a:spcAft>
                          <a:spcPts val="600"/>
                        </a:spcAft>
                        <a:buAutoNum type="arabicPeriod"/>
                      </a:pPr>
                      <a:r>
                        <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rPr>
                        <a:t> Develop Model Incentive Program</a:t>
                      </a:r>
                    </a:p>
                    <a:p>
                      <a:pPr marL="60325" indent="0" algn="l" defTabSz="914400" rtl="0" eaLnBrk="1" fontAlgn="ctr" latinLnBrk="0" hangingPunct="1">
                        <a:spcAft>
                          <a:spcPts val="600"/>
                        </a:spcAft>
                        <a:buAutoNum type="arabicPeriod"/>
                      </a:pPr>
                      <a:r>
                        <a:rPr lang="en-US" sz="1400" b="1" i="0" u="none" strike="noStrike" kern="1200" baseline="0" dirty="0" smtClean="0">
                          <a:solidFill>
                            <a:srgbClr val="00467F"/>
                          </a:solidFill>
                          <a:effectLst/>
                          <a:latin typeface="Segoe UI Semibold" panose="020B0702040204020203" pitchFamily="34" charset="0"/>
                          <a:ea typeface="+mn-ea"/>
                          <a:cs typeface="Segoe UI Semibold" panose="020B0702040204020203" pitchFamily="34" charset="0"/>
                        </a:rPr>
                        <a:t> C</a:t>
                      </a:r>
                      <a:r>
                        <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rPr>
                        <a:t>redits for  modeled systems performance</a:t>
                      </a:r>
                    </a:p>
                    <a:p>
                      <a:pPr marL="60325" indent="0" algn="l" defTabSz="914400" rtl="0" eaLnBrk="1" fontAlgn="ctr" latinLnBrk="0" hangingPunct="1">
                        <a:spcAft>
                          <a:spcPts val="600"/>
                        </a:spcAft>
                        <a:buAutoNum type="arabicPeriod"/>
                      </a:pPr>
                      <a:r>
                        <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rPr>
                        <a:t>  Assist others in development of incentive program EE, Decarb, Grid Interaction</a:t>
                      </a:r>
                    </a:p>
                    <a:p>
                      <a:pPr marL="60325" indent="0" algn="l" defTabSz="914400" rtl="0" eaLnBrk="1" fontAlgn="ctr" latinLnBrk="0" hangingPunct="1">
                        <a:spcAft>
                          <a:spcPts val="600"/>
                        </a:spcAft>
                        <a:buAutoNum type="arabicPeriod"/>
                      </a:pPr>
                      <a:r>
                        <a:rPr lang="en-US" sz="1400" b="1" i="0" u="none" strike="noStrike" kern="1200" baseline="0" dirty="0" smtClean="0">
                          <a:solidFill>
                            <a:srgbClr val="00467F"/>
                          </a:solidFill>
                          <a:effectLst/>
                          <a:latin typeface="Segoe UI Semibold" panose="020B0702040204020203" pitchFamily="34" charset="0"/>
                          <a:ea typeface="+mn-ea"/>
                          <a:cs typeface="Segoe UI Semibold" panose="020B0702040204020203" pitchFamily="34" charset="0"/>
                        </a:rPr>
                        <a:t>  Model gas ban</a:t>
                      </a:r>
                    </a:p>
                    <a:p>
                      <a:pPr marL="60325" indent="0" algn="l" defTabSz="914400" rtl="0" eaLnBrk="1" fontAlgn="ctr" latinLnBrk="0" hangingPunct="1">
                        <a:spcAft>
                          <a:spcPts val="600"/>
                        </a:spcAft>
                        <a:buAutoNum type="arabicPeriod"/>
                      </a:pPr>
                      <a:r>
                        <a:rPr lang="en-US" sz="1400" b="1" i="0" u="none" strike="noStrike" kern="1200" baseline="0" dirty="0" smtClean="0">
                          <a:solidFill>
                            <a:srgbClr val="00467F"/>
                          </a:solidFill>
                          <a:effectLst/>
                          <a:latin typeface="Segoe UI Semibold" panose="020B0702040204020203" pitchFamily="34" charset="0"/>
                          <a:ea typeface="+mn-ea"/>
                          <a:cs typeface="Segoe UI Semibold" panose="020B0702040204020203" pitchFamily="34" charset="0"/>
                        </a:rPr>
                        <a:t>  Model cost-effective designs for modeled codes</a:t>
                      </a:r>
                      <a:endPar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endParaRPr>
                    </a:p>
                  </a:txBody>
                  <a:tcPr marL="9525" marR="9525" marT="9525" marB="0" anchor="ctr">
                    <a:solidFill>
                      <a:schemeClr val="accent3">
                        <a:lumMod val="40000"/>
                        <a:lumOff val="60000"/>
                      </a:schemeClr>
                    </a:solidFill>
                  </a:tcPr>
                </a:tc>
                <a:extLst>
                  <a:ext uri="{0D108BD9-81ED-4DB2-BD59-A6C34878D82A}">
                    <a16:rowId xmlns:a16="http://schemas.microsoft.com/office/drawing/2014/main" val="3589173838"/>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696052591"/>
              </p:ext>
            </p:extLst>
          </p:nvPr>
        </p:nvGraphicFramePr>
        <p:xfrm>
          <a:off x="4387119" y="3697782"/>
          <a:ext cx="3634328" cy="1098215"/>
        </p:xfrm>
        <a:graphic>
          <a:graphicData uri="http://schemas.openxmlformats.org/drawingml/2006/table">
            <a:tbl>
              <a:tblPr>
                <a:tableStyleId>{5C22544A-7EE6-4342-B048-85BDC9FD1C3A}</a:tableStyleId>
              </a:tblPr>
              <a:tblGrid>
                <a:gridCol w="3634328">
                  <a:extLst>
                    <a:ext uri="{9D8B030D-6E8A-4147-A177-3AD203B41FA5}">
                      <a16:colId xmlns:a16="http://schemas.microsoft.com/office/drawing/2014/main" val="844499673"/>
                    </a:ext>
                  </a:extLst>
                </a:gridCol>
              </a:tblGrid>
              <a:tr h="1098215">
                <a:tc>
                  <a:txBody>
                    <a:bodyPr/>
                    <a:lstStyle/>
                    <a:p>
                      <a:pPr marL="60325" indent="0" algn="l" defTabSz="914400" rtl="0" eaLnBrk="1" fontAlgn="ctr" latinLnBrk="0" hangingPunct="1">
                        <a:spcAft>
                          <a:spcPts val="600"/>
                        </a:spcAft>
                        <a:buAutoNum type="arabicPeriod"/>
                      </a:pPr>
                      <a:r>
                        <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rPr>
                        <a:t>  4-5 </a:t>
                      </a:r>
                      <a:r>
                        <a:rPr lang="en-US" sz="1400" b="1" i="0" u="none" strike="noStrike" kern="1200" baseline="0" dirty="0" smtClean="0">
                          <a:solidFill>
                            <a:srgbClr val="00467F"/>
                          </a:solidFill>
                          <a:effectLst/>
                          <a:latin typeface="Segoe UI Semibold" panose="020B0702040204020203" pitchFamily="34" charset="0"/>
                          <a:ea typeface="+mn-ea"/>
                          <a:cs typeface="Segoe UI Semibold" panose="020B0702040204020203" pitchFamily="34" charset="0"/>
                        </a:rPr>
                        <a:t>proven plug-n-play systems</a:t>
                      </a:r>
                    </a:p>
                    <a:p>
                      <a:pPr marL="60325" indent="0" algn="l" defTabSz="914400" rtl="0" eaLnBrk="1" fontAlgn="ctr" latinLnBrk="0" hangingPunct="1">
                        <a:spcAft>
                          <a:spcPts val="600"/>
                        </a:spcAft>
                        <a:buAutoNum type="arabicPeriod"/>
                      </a:pPr>
                      <a:r>
                        <a:rPr lang="en-US" sz="1400" b="1" i="0" u="none" strike="noStrike" kern="1200" baseline="0" dirty="0" smtClean="0">
                          <a:solidFill>
                            <a:srgbClr val="00467F"/>
                          </a:solidFill>
                          <a:effectLst/>
                          <a:latin typeface="Segoe UI Semibold" panose="020B0702040204020203" pitchFamily="34" charset="0"/>
                          <a:ea typeface="+mn-ea"/>
                          <a:cs typeface="Segoe UI Semibold" panose="020B0702040204020203" pitchFamily="34" charset="0"/>
                        </a:rPr>
                        <a:t>  Supply chain is trained </a:t>
                      </a:r>
                    </a:p>
                    <a:p>
                      <a:pPr marL="60325" indent="0" algn="l" defTabSz="914400" rtl="0" eaLnBrk="1" fontAlgn="ctr" latinLnBrk="0" hangingPunct="1">
                        <a:spcAft>
                          <a:spcPts val="600"/>
                        </a:spcAft>
                        <a:buAutoNum type="arabicPeriod"/>
                      </a:pPr>
                      <a:r>
                        <a:rPr lang="en-US" sz="1400" b="1" i="0" u="none" strike="noStrike" kern="1200" baseline="0" dirty="0" smtClean="0">
                          <a:solidFill>
                            <a:srgbClr val="00467F"/>
                          </a:solidFill>
                          <a:effectLst/>
                          <a:latin typeface="Segoe UI Semibold" panose="020B0702040204020203" pitchFamily="34" charset="0"/>
                          <a:ea typeface="+mn-ea"/>
                          <a:cs typeface="Segoe UI Semibold" panose="020B0702040204020203" pitchFamily="34" charset="0"/>
                        </a:rPr>
                        <a:t>  TIM knowledge development system</a:t>
                      </a:r>
                      <a:endParaRPr lang="en-US" sz="1400" b="1" i="0" u="none" strike="noStrike" kern="1200" dirty="0">
                        <a:solidFill>
                          <a:srgbClr val="00467F"/>
                        </a:solidFill>
                        <a:effectLst/>
                        <a:latin typeface="Segoe UI Semibold" panose="020B0702040204020203" pitchFamily="34" charset="0"/>
                        <a:ea typeface="+mn-ea"/>
                        <a:cs typeface="Segoe UI Semibold" panose="020B0702040204020203"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3589173838"/>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842027713"/>
              </p:ext>
            </p:extLst>
          </p:nvPr>
        </p:nvGraphicFramePr>
        <p:xfrm>
          <a:off x="8282528" y="3689838"/>
          <a:ext cx="3909472" cy="1655445"/>
        </p:xfrm>
        <a:graphic>
          <a:graphicData uri="http://schemas.openxmlformats.org/drawingml/2006/table">
            <a:tbl>
              <a:tblPr>
                <a:tableStyleId>{5C22544A-7EE6-4342-B048-85BDC9FD1C3A}</a:tableStyleId>
              </a:tblPr>
              <a:tblGrid>
                <a:gridCol w="3909472">
                  <a:extLst>
                    <a:ext uri="{9D8B030D-6E8A-4147-A177-3AD203B41FA5}">
                      <a16:colId xmlns:a16="http://schemas.microsoft.com/office/drawing/2014/main" val="844499673"/>
                    </a:ext>
                  </a:extLst>
                </a:gridCol>
              </a:tblGrid>
              <a:tr h="1098215">
                <a:tc>
                  <a:txBody>
                    <a:bodyPr/>
                    <a:lstStyle/>
                    <a:p>
                      <a:pPr marL="60325" indent="0" algn="l" defTabSz="914400" rtl="0" eaLnBrk="1" fontAlgn="ctr" latinLnBrk="0" hangingPunct="1">
                        <a:spcAft>
                          <a:spcPts val="600"/>
                        </a:spcAft>
                        <a:buAutoNum type="arabicPeriod"/>
                      </a:pPr>
                      <a:r>
                        <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rPr>
                        <a:t>  Designers/Architects (market actors) are trained and choose</a:t>
                      </a:r>
                      <a:r>
                        <a:rPr lang="en-US" sz="1400" b="1" i="0" u="none" strike="noStrike" kern="1200" baseline="0" dirty="0" smtClean="0">
                          <a:solidFill>
                            <a:srgbClr val="00467F"/>
                          </a:solidFill>
                          <a:effectLst/>
                          <a:latin typeface="Segoe UI Semibold" panose="020B0702040204020203" pitchFamily="34" charset="0"/>
                          <a:ea typeface="+mn-ea"/>
                          <a:cs typeface="Segoe UI Semibold" panose="020B0702040204020203" pitchFamily="34" charset="0"/>
                        </a:rPr>
                        <a:t> to install systems</a:t>
                      </a:r>
                      <a:endPar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endParaRPr>
                    </a:p>
                    <a:p>
                      <a:pPr marL="60325" indent="0" algn="l" defTabSz="914400" rtl="0" eaLnBrk="1" fontAlgn="ctr" latinLnBrk="0" hangingPunct="1">
                        <a:spcAft>
                          <a:spcPts val="600"/>
                        </a:spcAft>
                        <a:buAutoNum type="arabicPeriod"/>
                      </a:pPr>
                      <a:r>
                        <a:rPr lang="en-US" sz="1400" b="1" i="0" u="none" strike="noStrike" kern="1200" baseline="0" dirty="0" smtClean="0">
                          <a:solidFill>
                            <a:srgbClr val="00467F"/>
                          </a:solidFill>
                          <a:effectLst/>
                          <a:latin typeface="Segoe UI Semibold" panose="020B0702040204020203" pitchFamily="34" charset="0"/>
                          <a:ea typeface="+mn-ea"/>
                          <a:cs typeface="Segoe UI Semibold" panose="020B0702040204020203" pitchFamily="34" charset="0"/>
                        </a:rPr>
                        <a:t>  Trades are trained and are comfortable installing systems</a:t>
                      </a:r>
                    </a:p>
                    <a:p>
                      <a:pPr marL="60325" indent="0" algn="l" defTabSz="914400" rtl="0" eaLnBrk="1" fontAlgn="ctr" latinLnBrk="0" hangingPunct="1">
                        <a:spcAft>
                          <a:spcPts val="600"/>
                        </a:spcAft>
                        <a:buAutoNum type="arabicPeriod"/>
                      </a:pPr>
                      <a:r>
                        <a:rPr lang="en-US" sz="1400" b="1" i="0" u="none" strike="noStrike" kern="1200" dirty="0" smtClean="0">
                          <a:solidFill>
                            <a:srgbClr val="00467F"/>
                          </a:solidFill>
                          <a:effectLst/>
                          <a:latin typeface="Segoe UI Semibold" panose="020B0702040204020203" pitchFamily="34" charset="0"/>
                          <a:ea typeface="+mn-ea"/>
                          <a:cs typeface="Segoe UI Semibold" panose="020B0702040204020203" pitchFamily="34" charset="0"/>
                        </a:rPr>
                        <a:t>Operators trained and operations and can optimize the system for performance and load flexibility</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589173838"/>
                  </a:ext>
                </a:extLst>
              </a:tr>
            </a:tbl>
          </a:graphicData>
        </a:graphic>
      </p:graphicFrame>
      <p:sp>
        <p:nvSpPr>
          <p:cNvPr id="27" name="TextBox 26"/>
          <p:cNvSpPr txBox="1"/>
          <p:nvPr/>
        </p:nvSpPr>
        <p:spPr>
          <a:xfrm>
            <a:off x="-19236" y="1009527"/>
            <a:ext cx="12192000" cy="369332"/>
          </a:xfrm>
          <a:prstGeom prst="rect">
            <a:avLst/>
          </a:prstGeom>
          <a:solidFill>
            <a:schemeClr val="accent3">
              <a:lumMod val="75000"/>
            </a:schemeClr>
          </a:solidFill>
        </p:spPr>
        <p:txBody>
          <a:bodyPr wrap="square" rtlCol="0">
            <a:spAutoFit/>
          </a:bodyPr>
          <a:lstStyle/>
          <a:p>
            <a:pPr algn="ctr"/>
            <a:r>
              <a:rPr lang="en-US" dirty="0"/>
              <a:t>Develop a funded 24-month plan/roadmap to develop framework for all new CHPWH systems being non-fossil </a:t>
            </a:r>
          </a:p>
        </p:txBody>
      </p:sp>
    </p:spTree>
    <p:extLst>
      <p:ext uri="{BB962C8B-B14F-4D97-AF65-F5344CB8AC3E}">
        <p14:creationId xmlns:p14="http://schemas.microsoft.com/office/powerpoint/2010/main" val="329807677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Sample  2021 Work Plan</a:t>
            </a:r>
            <a:endParaRPr lang="en-US" dirty="0"/>
          </a:p>
        </p:txBody>
      </p:sp>
      <p:pic>
        <p:nvPicPr>
          <p:cNvPr id="3" name="Picture 2"/>
          <p:cNvPicPr>
            <a:picLocks noChangeAspect="1"/>
          </p:cNvPicPr>
          <p:nvPr/>
        </p:nvPicPr>
        <p:blipFill>
          <a:blip r:embed="rId2"/>
          <a:stretch>
            <a:fillRect/>
          </a:stretch>
        </p:blipFill>
        <p:spPr>
          <a:xfrm>
            <a:off x="413554" y="1042157"/>
            <a:ext cx="11533333" cy="2752381"/>
          </a:xfrm>
          <a:prstGeom prst="rect">
            <a:avLst/>
          </a:prstGeom>
        </p:spPr>
      </p:pic>
    </p:spTree>
    <p:extLst>
      <p:ext uri="{BB962C8B-B14F-4D97-AF65-F5344CB8AC3E}">
        <p14:creationId xmlns:p14="http://schemas.microsoft.com/office/powerpoint/2010/main" val="9638450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531895" y="1878893"/>
            <a:ext cx="7210926" cy="2068259"/>
          </a:xfrm>
        </p:spPr>
        <p:txBody>
          <a:bodyPr/>
          <a:lstStyle/>
          <a:p>
            <a:r>
              <a:rPr lang="en-US" dirty="0" smtClean="0"/>
              <a:t>ASK:  </a:t>
            </a:r>
          </a:p>
          <a:p>
            <a:pPr marL="457200" indent="-457200">
              <a:buClr>
                <a:schemeClr val="accent3">
                  <a:lumMod val="40000"/>
                  <a:lumOff val="60000"/>
                </a:schemeClr>
              </a:buClr>
              <a:buFont typeface="Wingdings" panose="05000000000000000000" pitchFamily="2" charset="2"/>
              <a:buChar char="§"/>
            </a:pPr>
            <a:r>
              <a:rPr lang="en-US" dirty="0" smtClean="0"/>
              <a:t>Does this seem about right?</a:t>
            </a:r>
          </a:p>
          <a:p>
            <a:pPr marL="457200" indent="-457200">
              <a:buClr>
                <a:schemeClr val="accent3">
                  <a:lumMod val="40000"/>
                  <a:lumOff val="60000"/>
                </a:schemeClr>
              </a:buClr>
              <a:buFont typeface="Wingdings" panose="05000000000000000000" pitchFamily="2" charset="2"/>
              <a:buChar char="§"/>
            </a:pPr>
            <a:r>
              <a:rPr lang="en-US" dirty="0" smtClean="0"/>
              <a:t>Join team and contribute expertise or interests</a:t>
            </a:r>
          </a:p>
          <a:p>
            <a:pPr marL="855663" lvl="1" indent="-457200">
              <a:buClr>
                <a:schemeClr val="accent3">
                  <a:lumMod val="40000"/>
                  <a:lumOff val="60000"/>
                </a:schemeClr>
              </a:buClr>
            </a:pPr>
            <a:r>
              <a:rPr lang="en-US" dirty="0" smtClean="0">
                <a:solidFill>
                  <a:schemeClr val="accent3">
                    <a:lumMod val="40000"/>
                    <a:lumOff val="60000"/>
                  </a:schemeClr>
                </a:solidFill>
              </a:rPr>
              <a:t>Continue vision development</a:t>
            </a:r>
          </a:p>
          <a:p>
            <a:pPr marL="855663" lvl="1" indent="-457200">
              <a:buClr>
                <a:schemeClr val="accent3">
                  <a:lumMod val="40000"/>
                  <a:lumOff val="60000"/>
                </a:schemeClr>
              </a:buClr>
            </a:pPr>
            <a:r>
              <a:rPr lang="en-US" dirty="0" smtClean="0">
                <a:solidFill>
                  <a:schemeClr val="accent3">
                    <a:lumMod val="40000"/>
                    <a:lumOff val="60000"/>
                  </a:schemeClr>
                </a:solidFill>
              </a:rPr>
              <a:t>Develop </a:t>
            </a:r>
            <a:r>
              <a:rPr lang="en-US" dirty="0" err="1" smtClean="0">
                <a:solidFill>
                  <a:schemeClr val="accent3">
                    <a:lumMod val="40000"/>
                    <a:lumOff val="60000"/>
                  </a:schemeClr>
                </a:solidFill>
              </a:rPr>
              <a:t>workplan</a:t>
            </a:r>
            <a:endParaRPr lang="en-US" dirty="0">
              <a:solidFill>
                <a:schemeClr val="accent3">
                  <a:lumMod val="40000"/>
                  <a:lumOff val="60000"/>
                </a:schemeClr>
              </a:solidFill>
            </a:endParaRPr>
          </a:p>
        </p:txBody>
      </p:sp>
      <p:sp>
        <p:nvSpPr>
          <p:cNvPr id="2" name="Text Placeholder 1"/>
          <p:cNvSpPr>
            <a:spLocks noGrp="1"/>
          </p:cNvSpPr>
          <p:nvPr>
            <p:ph type="body" sz="quarter" idx="11"/>
          </p:nvPr>
        </p:nvSpPr>
        <p:spPr/>
        <p:txBody>
          <a:bodyPr/>
          <a:lstStyle/>
          <a:p>
            <a:r>
              <a:rPr lang="en-US" dirty="0" smtClean="0"/>
              <a:t>Next Steps</a:t>
            </a:r>
            <a:endParaRPr lang="en-US" dirty="0"/>
          </a:p>
        </p:txBody>
      </p:sp>
    </p:spTree>
    <p:extLst>
      <p:ext uri="{BB962C8B-B14F-4D97-AF65-F5344CB8AC3E}">
        <p14:creationId xmlns:p14="http://schemas.microsoft.com/office/powerpoint/2010/main" val="103413478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End of Year funds</a:t>
            </a:r>
            <a:endParaRPr lang="en-US" dirty="0"/>
          </a:p>
        </p:txBody>
      </p:sp>
      <p:sp>
        <p:nvSpPr>
          <p:cNvPr id="6" name="Text Placeholder 5"/>
          <p:cNvSpPr>
            <a:spLocks noGrp="1"/>
          </p:cNvSpPr>
          <p:nvPr>
            <p:ph type="body" sz="quarter" idx="10"/>
          </p:nvPr>
        </p:nvSpPr>
        <p:spPr>
          <a:xfrm>
            <a:off x="969433" y="1590937"/>
            <a:ext cx="10483851" cy="2498120"/>
          </a:xfrm>
        </p:spPr>
        <p:txBody>
          <a:bodyPr/>
          <a:lstStyle/>
          <a:p>
            <a:r>
              <a:rPr lang="en-US" dirty="0" smtClean="0"/>
              <a:t>Several project that need funding</a:t>
            </a:r>
          </a:p>
          <a:p>
            <a:pPr lvl="1"/>
            <a:r>
              <a:rPr lang="en-US" dirty="0" smtClean="0"/>
              <a:t>Training</a:t>
            </a:r>
          </a:p>
          <a:p>
            <a:pPr lvl="1"/>
            <a:r>
              <a:rPr lang="en-US" dirty="0" smtClean="0"/>
              <a:t>Spec development</a:t>
            </a:r>
          </a:p>
          <a:p>
            <a:pPr lvl="1"/>
            <a:r>
              <a:rPr lang="en-US" dirty="0" smtClean="0"/>
              <a:t>Market assessment</a:t>
            </a:r>
          </a:p>
          <a:p>
            <a:pPr lvl="1"/>
            <a:r>
              <a:rPr lang="en-US" dirty="0" smtClean="0"/>
              <a:t>Needs assessment</a:t>
            </a:r>
          </a:p>
          <a:p>
            <a:pPr lvl="1"/>
            <a:r>
              <a:rPr lang="en-US" dirty="0" smtClean="0"/>
              <a:t>… other priority items?</a:t>
            </a:r>
            <a:endParaRPr lang="en-US" dirty="0"/>
          </a:p>
        </p:txBody>
      </p:sp>
    </p:spTree>
    <p:extLst>
      <p:ext uri="{BB962C8B-B14F-4D97-AF65-F5344CB8AC3E}">
        <p14:creationId xmlns:p14="http://schemas.microsoft.com/office/powerpoint/2010/main" val="15389915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What’s New</a:t>
            </a:r>
            <a:endParaRPr lang="en-US" dirty="0"/>
          </a:p>
        </p:txBody>
      </p:sp>
      <p:sp>
        <p:nvSpPr>
          <p:cNvPr id="3" name="Text Placeholder 2"/>
          <p:cNvSpPr>
            <a:spLocks noGrp="1"/>
          </p:cNvSpPr>
          <p:nvPr>
            <p:ph type="body" sz="quarter" idx="10"/>
          </p:nvPr>
        </p:nvSpPr>
        <p:spPr>
          <a:xfrm>
            <a:off x="1178759" y="1282115"/>
            <a:ext cx="10483851" cy="3683060"/>
          </a:xfrm>
        </p:spPr>
        <p:txBody>
          <a:bodyPr/>
          <a:lstStyle/>
          <a:p>
            <a:r>
              <a:rPr lang="en-US" sz="3600" dirty="0" smtClean="0"/>
              <a:t>New </a:t>
            </a:r>
            <a:r>
              <a:rPr lang="en-US" sz="3600" dirty="0"/>
              <a:t>projects</a:t>
            </a:r>
          </a:p>
          <a:p>
            <a:pPr lvl="1"/>
            <a:r>
              <a:rPr lang="en-US" sz="3200" dirty="0"/>
              <a:t>Technology and location</a:t>
            </a:r>
          </a:p>
          <a:p>
            <a:r>
              <a:rPr lang="en-US" sz="3600" dirty="0"/>
              <a:t>New collaboration opportunities</a:t>
            </a:r>
          </a:p>
          <a:p>
            <a:r>
              <a:rPr lang="en-US" sz="3600" dirty="0"/>
              <a:t>New </a:t>
            </a:r>
            <a:r>
              <a:rPr lang="en-US" sz="3600" dirty="0" smtClean="0"/>
              <a:t>code, policies </a:t>
            </a:r>
            <a:r>
              <a:rPr lang="en-US" sz="3600" dirty="0"/>
              <a:t>or rulemakings</a:t>
            </a:r>
          </a:p>
          <a:p>
            <a:r>
              <a:rPr lang="en-US" sz="3600" dirty="0"/>
              <a:t>New products</a:t>
            </a:r>
          </a:p>
          <a:p>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3221" y="1"/>
            <a:ext cx="1069102" cy="1069102"/>
          </a:xfrm>
          <a:prstGeom prst="rect">
            <a:avLst/>
          </a:prstGeom>
        </p:spPr>
      </p:pic>
    </p:spTree>
    <p:extLst>
      <p:ext uri="{BB962C8B-B14F-4D97-AF65-F5344CB8AC3E}">
        <p14:creationId xmlns:p14="http://schemas.microsoft.com/office/powerpoint/2010/main" val="6266977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Market Adoption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179" y="0"/>
            <a:ext cx="1074821" cy="1074821"/>
          </a:xfrm>
          <a:prstGeom prst="rect">
            <a:avLst/>
          </a:prstGeom>
        </p:spPr>
      </p:pic>
      <p:pic>
        <p:nvPicPr>
          <p:cNvPr id="5" name="Picture 4"/>
          <p:cNvPicPr>
            <a:picLocks noChangeAspect="1"/>
          </p:cNvPicPr>
          <p:nvPr/>
        </p:nvPicPr>
        <p:blipFill>
          <a:blip r:embed="rId4"/>
          <a:stretch>
            <a:fillRect/>
          </a:stretch>
        </p:blipFill>
        <p:spPr>
          <a:xfrm>
            <a:off x="1464892" y="1074821"/>
            <a:ext cx="8780952" cy="5380952"/>
          </a:xfrm>
          <a:prstGeom prst="rect">
            <a:avLst/>
          </a:prstGeom>
        </p:spPr>
      </p:pic>
      <p:sp>
        <p:nvSpPr>
          <p:cNvPr id="6" name="TextBox 5"/>
          <p:cNvSpPr txBox="1"/>
          <p:nvPr/>
        </p:nvSpPr>
        <p:spPr>
          <a:xfrm>
            <a:off x="1605312" y="4454744"/>
            <a:ext cx="9511867" cy="830997"/>
          </a:xfrm>
          <a:prstGeom prst="rect">
            <a:avLst/>
          </a:prstGeom>
          <a:noFill/>
        </p:spPr>
        <p:txBody>
          <a:bodyPr wrap="square" rtlCol="0">
            <a:spAutoFit/>
          </a:bodyPr>
          <a:lstStyle/>
          <a:p>
            <a:r>
              <a:rPr lang="en-US" sz="2400">
                <a:hlinkClick r:id="rId5"/>
              </a:rPr>
              <a:t>https://www.surveymonkey.com/r/ET_CHPWH</a:t>
            </a:r>
            <a:endParaRPr lang="en-US" sz="2400"/>
          </a:p>
          <a:p>
            <a:endParaRPr lang="en-US" sz="2400" dirty="0">
              <a:solidFill>
                <a:schemeClr val="bg2">
                  <a:lumMod val="75000"/>
                </a:schemeClr>
              </a:solidFill>
            </a:endParaRPr>
          </a:p>
        </p:txBody>
      </p:sp>
    </p:spTree>
    <p:extLst>
      <p:ext uri="{BB962C8B-B14F-4D97-AF65-F5344CB8AC3E}">
        <p14:creationId xmlns:p14="http://schemas.microsoft.com/office/powerpoint/2010/main" val="252671926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FA631DE-8BD4-43CA-A461-5EBE0CE9FF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906" r="9089" b="13171"/>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5">
            <a:extLst>
              <a:ext uri="{FF2B5EF4-FFF2-40B4-BE49-F238E27FC236}">
                <a16:creationId xmlns:a16="http://schemas.microsoft.com/office/drawing/2014/main" id="{DBD549D2-EACA-4A0D-A1AF-54F8DC1EF390}"/>
              </a:ext>
            </a:extLst>
          </p:cNvPr>
          <p:cNvSpPr>
            <a:spLocks noGrp="1"/>
          </p:cNvSpPr>
          <p:nvPr>
            <p:ph type="body" sz="quarter" idx="10"/>
          </p:nvPr>
        </p:nvSpPr>
        <p:spPr>
          <a:xfrm>
            <a:off x="251781" y="3822032"/>
            <a:ext cx="3019926" cy="304800"/>
          </a:xfrm>
          <a:prstGeom prst="rect">
            <a:avLst/>
          </a:prstGeom>
        </p:spPr>
        <p:txBody>
          <a:bodyPr vert="horz" lIns="91440" tIns="45720" rIns="91440" bIns="45720" rtlCol="0" anchor="t">
            <a:noAutofit/>
          </a:bodyPr>
          <a:lstStyle/>
          <a:p>
            <a:pPr algn="l">
              <a:lnSpc>
                <a:spcPct val="90000"/>
              </a:lnSpc>
              <a:spcBef>
                <a:spcPct val="0"/>
              </a:spcBef>
              <a:spcAft>
                <a:spcPts val="600"/>
              </a:spcAft>
              <a:buClr>
                <a:schemeClr val="tx1"/>
              </a:buClr>
            </a:pPr>
            <a:r>
              <a:rPr lang="en-US" sz="24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10/20/2020</a:t>
            </a:r>
          </a:p>
          <a:p>
            <a:pPr algn="l">
              <a:lnSpc>
                <a:spcPct val="90000"/>
              </a:lnSpc>
              <a:spcBef>
                <a:spcPct val="0"/>
              </a:spcBef>
              <a:spcAft>
                <a:spcPts val="600"/>
              </a:spcAft>
              <a:buClr>
                <a:schemeClr val="tx1"/>
              </a:buClr>
            </a:pPr>
            <a:r>
              <a:rPr lang="en-US" sz="32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Ecotope</a:t>
            </a:r>
          </a:p>
          <a:p>
            <a:pPr algn="l">
              <a:lnSpc>
                <a:spcPct val="90000"/>
              </a:lnSpc>
              <a:spcBef>
                <a:spcPct val="0"/>
              </a:spcBef>
              <a:spcAft>
                <a:spcPts val="600"/>
              </a:spcAft>
              <a:buClr>
                <a:schemeClr val="tx1"/>
              </a:buClr>
            </a:pPr>
            <a:r>
              <a:rPr lang="en-US" sz="2400" dirty="0">
                <a:solidFill>
                  <a:schemeClr val="tx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Colin Grist and Paul Kintner</a:t>
            </a:r>
          </a:p>
        </p:txBody>
      </p:sp>
      <p:sp>
        <p:nvSpPr>
          <p:cNvPr id="8" name="Rectangle 7"/>
          <p:cNvSpPr/>
          <p:nvPr/>
        </p:nvSpPr>
        <p:spPr>
          <a:xfrm>
            <a:off x="251781" y="2384974"/>
            <a:ext cx="6096000" cy="1261884"/>
          </a:xfrm>
          <a:prstGeom prst="rect">
            <a:avLst/>
          </a:prstGeom>
        </p:spPr>
        <p:txBody>
          <a:bodyPr>
            <a:spAutoFit/>
          </a:bodyPr>
          <a:lstStyle/>
          <a:p>
            <a:r>
              <a:rPr lang="en-US" sz="4000" b="1" dirty="0" err="1">
                <a:latin typeface="Segoe UI" panose="020B0502040204020203" pitchFamily="34" charset="0"/>
                <a:cs typeface="Segoe UI" panose="020B0502040204020203" pitchFamily="34" charset="0"/>
              </a:rPr>
              <a:t>Ecosizer</a:t>
            </a:r>
            <a:r>
              <a:rPr lang="en-US" sz="4000" b="1" dirty="0">
                <a:latin typeface="Segoe UI" panose="020B0502040204020203" pitchFamily="34" charset="0"/>
                <a:cs typeface="Segoe UI" panose="020B0502040204020203" pitchFamily="34" charset="0"/>
              </a:rPr>
              <a:t> – </a:t>
            </a:r>
            <a:r>
              <a:rPr lang="en-US" sz="2400" dirty="0">
                <a:latin typeface="Segoe UI" panose="020B0502040204020203" pitchFamily="34" charset="0"/>
                <a:cs typeface="Segoe UI" panose="020B0502040204020203" pitchFamily="34" charset="0"/>
              </a:rPr>
              <a:t/>
            </a:r>
            <a:br>
              <a:rPr lang="en-US" sz="2400"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Multi-Family CHPWH Sizing Tool</a:t>
            </a:r>
            <a:r>
              <a:rPr lang="en-US" sz="2400" dirty="0">
                <a:latin typeface="Segoe UI" panose="020B0502040204020203" pitchFamily="34" charset="0"/>
                <a:cs typeface="Segoe UI" panose="020B0502040204020203" pitchFamily="34" charset="0"/>
              </a:rPr>
              <a:t/>
            </a:r>
            <a:br>
              <a:rPr lang="en-US" sz="2400"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p:txBody>
      </p:sp>
      <p:pic>
        <p:nvPicPr>
          <p:cNvPr id="9" name="Picture 8"/>
          <p:cNvPicPr>
            <a:picLocks noChangeAspect="1"/>
          </p:cNvPicPr>
          <p:nvPr/>
        </p:nvPicPr>
        <p:blipFill>
          <a:blip r:embed="rId4"/>
          <a:stretch>
            <a:fillRect/>
          </a:stretch>
        </p:blipFill>
        <p:spPr>
          <a:xfrm>
            <a:off x="2519425" y="4126832"/>
            <a:ext cx="780356" cy="627942"/>
          </a:xfrm>
          <a:prstGeom prst="rect">
            <a:avLst/>
          </a:prstGeom>
        </p:spPr>
      </p:pic>
    </p:spTree>
    <p:extLst>
      <p:ext uri="{BB962C8B-B14F-4D97-AF65-F5344CB8AC3E}">
        <p14:creationId xmlns:p14="http://schemas.microsoft.com/office/powerpoint/2010/main" val="144247105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1396CE91-80FA-410F-9E01-AC31B6F59504}"/>
              </a:ext>
            </a:extLst>
          </p:cNvPr>
          <p:cNvGraphicFramePr>
            <a:graphicFrameLocks noGrp="1"/>
          </p:cNvGraphicFramePr>
          <p:nvPr>
            <p:ph idx="1"/>
            <p:extLst>
              <p:ext uri="{D42A27DB-BD31-4B8C-83A1-F6EECF244321}">
                <p14:modId xmlns:p14="http://schemas.microsoft.com/office/powerpoint/2010/main" val="27318939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A41C6C7A-227B-4D39-AEF8-E7536AAB4061}"/>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188136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D838-E28C-4D27-BFB3-D2785E046E67}"/>
              </a:ext>
            </a:extLst>
          </p:cNvPr>
          <p:cNvSpPr>
            <a:spLocks noGrp="1"/>
          </p:cNvSpPr>
          <p:nvPr>
            <p:ph type="title"/>
          </p:nvPr>
        </p:nvSpPr>
        <p:spPr>
          <a:xfrm>
            <a:off x="872197" y="640339"/>
            <a:ext cx="11116598" cy="655121"/>
          </a:xfrm>
          <a:noFill/>
          <a:ln>
            <a:noFill/>
          </a:ln>
        </p:spPr>
        <p:txBody>
          <a:bodyPr>
            <a:noAutofit/>
          </a:bodyPr>
          <a:lstStyle/>
          <a:p>
            <a:r>
              <a:rPr lang="en-US" sz="4300" b="1" dirty="0">
                <a:solidFill>
                  <a:srgbClr val="FFC000"/>
                </a:solidFill>
                <a:latin typeface="Segoe UI" panose="020B0502040204020203" pitchFamily="34" charset="0"/>
                <a:cs typeface="Segoe UI" panose="020B0502040204020203" pitchFamily="34" charset="0"/>
              </a:rPr>
              <a:t>Previous Sizing and Equipment Selection</a:t>
            </a:r>
          </a:p>
        </p:txBody>
      </p:sp>
      <p:pic>
        <p:nvPicPr>
          <p:cNvPr id="6" name="Picture 5" descr="A person standing in front of a building&#10;&#10;Description automatically generated">
            <a:extLst>
              <a:ext uri="{FF2B5EF4-FFF2-40B4-BE49-F238E27FC236}">
                <a16:creationId xmlns:a16="http://schemas.microsoft.com/office/drawing/2014/main" id="{6BD7512D-8573-40A1-B45A-3CEDB508F6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52" t="23518" r="13408"/>
          <a:stretch/>
        </p:blipFill>
        <p:spPr>
          <a:xfrm>
            <a:off x="213701" y="1546281"/>
            <a:ext cx="5656026" cy="4227675"/>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4" name="Picture 13" descr="A picture containing building, ground, indoor, sitting&#10;&#10;Description automatically generated">
            <a:extLst>
              <a:ext uri="{FF2B5EF4-FFF2-40B4-BE49-F238E27FC236}">
                <a16:creationId xmlns:a16="http://schemas.microsoft.com/office/drawing/2014/main" id="{0C1C347D-3855-4327-9D86-D06E4B6B1F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51" t="15299" r="6431" b="2219"/>
          <a:stretch/>
        </p:blipFill>
        <p:spPr>
          <a:xfrm>
            <a:off x="6095995" y="1546281"/>
            <a:ext cx="5940055" cy="4227675"/>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7F6A8DDB-807B-4330-9175-BD7E3305ECDB}"/>
              </a:ext>
            </a:extLst>
          </p:cNvPr>
          <p:cNvSpPr txBox="1"/>
          <p:nvPr/>
        </p:nvSpPr>
        <p:spPr>
          <a:xfrm>
            <a:off x="1509264" y="5874679"/>
            <a:ext cx="3064900" cy="954107"/>
          </a:xfrm>
          <a:prstGeom prst="rect">
            <a:avLst/>
          </a:prstGeom>
          <a:noFill/>
        </p:spPr>
        <p:txBody>
          <a:bodyPr wrap="square" rtlCol="0">
            <a:spAutoFit/>
          </a:bodyPr>
          <a:lstStyle/>
          <a:p>
            <a:pPr algn="ctr"/>
            <a:r>
              <a:rPr lang="en-US" sz="2800" b="1" dirty="0">
                <a:solidFill>
                  <a:srgbClr val="FFC000"/>
                </a:solidFill>
                <a:latin typeface="Segoe UI" panose="020B0502040204020203" pitchFamily="34" charset="0"/>
                <a:cs typeface="Segoe UI" panose="020B0502040204020203" pitchFamily="34" charset="0"/>
              </a:rPr>
              <a:t>55 Tons </a:t>
            </a:r>
          </a:p>
          <a:p>
            <a:pPr algn="ctr"/>
            <a:r>
              <a:rPr lang="en-US" sz="2800" b="1" dirty="0">
                <a:solidFill>
                  <a:srgbClr val="FFC000"/>
                </a:solidFill>
                <a:latin typeface="Segoe UI" panose="020B0502040204020203" pitchFamily="34" charset="0"/>
                <a:cs typeface="Segoe UI" panose="020B0502040204020203" pitchFamily="34" charset="0"/>
              </a:rPr>
              <a:t>1,000 Gallons</a:t>
            </a:r>
          </a:p>
        </p:txBody>
      </p:sp>
      <p:sp>
        <p:nvSpPr>
          <p:cNvPr id="16" name="TextBox 15">
            <a:extLst>
              <a:ext uri="{FF2B5EF4-FFF2-40B4-BE49-F238E27FC236}">
                <a16:creationId xmlns:a16="http://schemas.microsoft.com/office/drawing/2014/main" id="{A46DA829-14D5-420C-BD82-88519DEB758C}"/>
              </a:ext>
            </a:extLst>
          </p:cNvPr>
          <p:cNvSpPr txBox="1"/>
          <p:nvPr/>
        </p:nvSpPr>
        <p:spPr>
          <a:xfrm>
            <a:off x="7870528" y="5874678"/>
            <a:ext cx="2390987" cy="954107"/>
          </a:xfrm>
          <a:prstGeom prst="rect">
            <a:avLst/>
          </a:prstGeom>
          <a:noFill/>
        </p:spPr>
        <p:txBody>
          <a:bodyPr wrap="square" rtlCol="0">
            <a:spAutoFit/>
          </a:bodyPr>
          <a:lstStyle/>
          <a:p>
            <a:pPr algn="ctr"/>
            <a:r>
              <a:rPr lang="en-US" sz="2800" b="1" dirty="0">
                <a:solidFill>
                  <a:srgbClr val="FFC000"/>
                </a:solidFill>
                <a:latin typeface="Segoe UI" panose="020B0502040204020203" pitchFamily="34" charset="0"/>
                <a:cs typeface="Segoe UI" panose="020B0502040204020203" pitchFamily="34" charset="0"/>
              </a:rPr>
              <a:t>5 Tons</a:t>
            </a:r>
          </a:p>
          <a:p>
            <a:pPr algn="ctr"/>
            <a:r>
              <a:rPr lang="en-US" sz="2800" b="1" dirty="0">
                <a:solidFill>
                  <a:srgbClr val="FFC000"/>
                </a:solidFill>
                <a:latin typeface="Segoe UI" panose="020B0502040204020203" pitchFamily="34" charset="0"/>
                <a:cs typeface="Segoe UI" panose="020B0502040204020203" pitchFamily="34" charset="0"/>
              </a:rPr>
              <a:t>520 Gallons</a:t>
            </a:r>
          </a:p>
        </p:txBody>
      </p:sp>
      <p:pic>
        <p:nvPicPr>
          <p:cNvPr id="5" name="Picture 4"/>
          <p:cNvPicPr>
            <a:picLocks noChangeAspect="1"/>
          </p:cNvPicPr>
          <p:nvPr/>
        </p:nvPicPr>
        <p:blipFill>
          <a:blip r:embed="rId5"/>
          <a:stretch>
            <a:fillRect/>
          </a:stretch>
        </p:blipFill>
        <p:spPr>
          <a:xfrm>
            <a:off x="213701" y="360417"/>
            <a:ext cx="932769" cy="932769"/>
          </a:xfrm>
          <a:prstGeom prst="rect">
            <a:avLst/>
          </a:prstGeom>
        </p:spPr>
      </p:pic>
    </p:spTree>
    <p:extLst>
      <p:ext uri="{BB962C8B-B14F-4D97-AF65-F5344CB8AC3E}">
        <p14:creationId xmlns:p14="http://schemas.microsoft.com/office/powerpoint/2010/main" val="4268659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3200" y="342388"/>
            <a:ext cx="4396935" cy="655121"/>
          </a:xfrm>
          <a:noFill/>
          <a:ln>
            <a:noFill/>
          </a:ln>
        </p:spPr>
        <p:txBody>
          <a:bodyPr/>
          <a:lstStyle/>
          <a:p>
            <a:r>
              <a:rPr lang="en-US" sz="6000" dirty="0">
                <a:solidFill>
                  <a:srgbClr val="FFC000"/>
                </a:solidFill>
              </a:rPr>
              <a:t>GOALS </a:t>
            </a:r>
          </a:p>
        </p:txBody>
      </p:sp>
      <p:sp>
        <p:nvSpPr>
          <p:cNvPr id="5" name="Content Placeholder 2">
            <a:extLst>
              <a:ext uri="{FF2B5EF4-FFF2-40B4-BE49-F238E27FC236}">
                <a16:creationId xmlns:a16="http://schemas.microsoft.com/office/drawing/2014/main" id="{22818C2B-96C8-4BAF-B29A-A8E0A3D456D6}"/>
              </a:ext>
            </a:extLst>
          </p:cNvPr>
          <p:cNvSpPr>
            <a:spLocks noGrp="1"/>
          </p:cNvSpPr>
          <p:nvPr>
            <p:ph idx="4294967295"/>
          </p:nvPr>
        </p:nvSpPr>
        <p:spPr>
          <a:xfrm>
            <a:off x="203200" y="1244131"/>
            <a:ext cx="5466080" cy="4587875"/>
          </a:xfrm>
        </p:spPr>
        <p:txBody>
          <a:bodyPr>
            <a:normAutofit/>
          </a:bodyPr>
          <a:lstStyle/>
          <a:p>
            <a:pPr marL="338138" indent="-280988">
              <a:buClr>
                <a:schemeClr val="accent3"/>
              </a:buClr>
            </a:pPr>
            <a:r>
              <a:rPr lang="en-US" sz="2800" dirty="0">
                <a:solidFill>
                  <a:srgbClr val="FFC000"/>
                </a:solidFill>
                <a:latin typeface="Segoe UI" panose="020B0502040204020203" pitchFamily="34" charset="0"/>
                <a:cs typeface="Segoe UI" panose="020B0502040204020203" pitchFamily="34" charset="0"/>
              </a:rPr>
              <a:t>Standardize method for all </a:t>
            </a:r>
          </a:p>
          <a:p>
            <a:pPr marL="520700" lvl="1" indent="-292100">
              <a:buClr>
                <a:schemeClr val="accent3"/>
              </a:buClr>
            </a:pPr>
            <a:r>
              <a:rPr lang="en-US" sz="2800" dirty="0">
                <a:solidFill>
                  <a:srgbClr val="FFC000"/>
                </a:solidFill>
                <a:latin typeface="Segoe UI" panose="020B0502040204020203" pitchFamily="34" charset="0"/>
                <a:cs typeface="Segoe UI" panose="020B0502040204020203" pitchFamily="34" charset="0"/>
              </a:rPr>
              <a:t>Remove the mystery behind getting a size from manufacturers</a:t>
            </a:r>
          </a:p>
          <a:p>
            <a:pPr>
              <a:buClr>
                <a:schemeClr val="accent3"/>
              </a:buClr>
            </a:pPr>
            <a:endParaRPr lang="en-US" sz="2800" dirty="0">
              <a:solidFill>
                <a:srgbClr val="FFC000"/>
              </a:solidFill>
              <a:latin typeface="Segoe UI" panose="020B0502040204020203" pitchFamily="34" charset="0"/>
              <a:cs typeface="Segoe UI" panose="020B0502040204020203" pitchFamily="34" charset="0"/>
            </a:endParaRPr>
          </a:p>
          <a:p>
            <a:pPr marL="338138" indent="-280988">
              <a:buClr>
                <a:schemeClr val="accent3"/>
              </a:buClr>
            </a:pPr>
            <a:r>
              <a:rPr lang="en-US" sz="2800" dirty="0">
                <a:solidFill>
                  <a:srgbClr val="FFC000"/>
                </a:solidFill>
                <a:latin typeface="Segoe UI" panose="020B0502040204020203" pitchFamily="34" charset="0"/>
                <a:cs typeface="Segoe UI" panose="020B0502040204020203" pitchFamily="34" charset="0"/>
              </a:rPr>
              <a:t>Standardize schematics</a:t>
            </a:r>
          </a:p>
          <a:p>
            <a:pPr>
              <a:buClr>
                <a:schemeClr val="accent3"/>
              </a:buClr>
            </a:pPr>
            <a:endParaRPr lang="en-US" sz="2800" dirty="0">
              <a:solidFill>
                <a:srgbClr val="FFC000"/>
              </a:solidFill>
              <a:latin typeface="Segoe UI" panose="020B0502040204020203" pitchFamily="34" charset="0"/>
              <a:cs typeface="Segoe UI" panose="020B0502040204020203" pitchFamily="34" charset="0"/>
            </a:endParaRPr>
          </a:p>
          <a:p>
            <a:pPr marL="338138" indent="-280988">
              <a:buClr>
                <a:schemeClr val="accent3"/>
              </a:buClr>
            </a:pPr>
            <a:r>
              <a:rPr lang="en-US" sz="3200" dirty="0">
                <a:solidFill>
                  <a:srgbClr val="FFC000"/>
                </a:solidFill>
                <a:latin typeface="Segoe UI" panose="020B0502040204020203" pitchFamily="34" charset="0"/>
                <a:cs typeface="Segoe UI" panose="020B0502040204020203" pitchFamily="34" charset="0"/>
              </a:rPr>
              <a:t>Education </a:t>
            </a:r>
            <a:r>
              <a:rPr lang="en-US" sz="3200" dirty="0">
                <a:solidFill>
                  <a:srgbClr val="FFC000"/>
                </a:solidFill>
                <a:latin typeface="Segoe UI" panose="020B0502040204020203" pitchFamily="34" charset="0"/>
                <a:cs typeface="Segoe UI" panose="020B0502040204020203" pitchFamily="34" charset="0"/>
                <a:sym typeface="Wingdings" panose="05000000000000000000" pitchFamily="2" charset="2"/>
              </a:rPr>
              <a:t> Change is hard </a:t>
            </a:r>
            <a:endParaRPr lang="en-US" sz="3200" dirty="0">
              <a:solidFill>
                <a:srgbClr val="FFC000"/>
              </a:solidFill>
              <a:latin typeface="Segoe UI" panose="020B0502040204020203" pitchFamily="34" charset="0"/>
              <a:cs typeface="Segoe UI" panose="020B0502040204020203" pitchFamily="34" charset="0"/>
            </a:endParaRPr>
          </a:p>
        </p:txBody>
      </p:sp>
      <p:pic>
        <p:nvPicPr>
          <p:cNvPr id="6" name="Picture 5" descr="Diagram, schematic&#10;&#10;Description automatically generated">
            <a:extLst>
              <a:ext uri="{FF2B5EF4-FFF2-40B4-BE49-F238E27FC236}">
                <a16:creationId xmlns:a16="http://schemas.microsoft.com/office/drawing/2014/main" id="{41BA0DD5-4C7C-4A3D-B892-5A172AD075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0634" y="1244369"/>
            <a:ext cx="6092087" cy="3941938"/>
          </a:xfrm>
          <a:prstGeom prst="rect">
            <a:avLst/>
          </a:prstGeom>
        </p:spPr>
      </p:pic>
      <p:pic>
        <p:nvPicPr>
          <p:cNvPr id="8" name="Picture 7"/>
          <p:cNvPicPr>
            <a:picLocks noChangeAspect="1"/>
          </p:cNvPicPr>
          <p:nvPr/>
        </p:nvPicPr>
        <p:blipFill>
          <a:blip r:embed="rId4"/>
          <a:stretch>
            <a:fillRect/>
          </a:stretch>
        </p:blipFill>
        <p:spPr>
          <a:xfrm>
            <a:off x="203200" y="116776"/>
            <a:ext cx="932769" cy="932769"/>
          </a:xfrm>
          <a:prstGeom prst="rect">
            <a:avLst/>
          </a:prstGeom>
        </p:spPr>
      </p:pic>
    </p:spTree>
    <p:extLst>
      <p:ext uri="{BB962C8B-B14F-4D97-AF65-F5344CB8AC3E}">
        <p14:creationId xmlns:p14="http://schemas.microsoft.com/office/powerpoint/2010/main" val="29555833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826831A-AD54-4C06-91EF-433D128D913E}"/>
              </a:ext>
            </a:extLst>
          </p:cNvPr>
          <p:cNvGraphicFramePr/>
          <p:nvPr>
            <p:extLst>
              <p:ext uri="{D42A27DB-BD31-4B8C-83A1-F6EECF244321}">
                <p14:modId xmlns:p14="http://schemas.microsoft.com/office/powerpoint/2010/main" val="1516444704"/>
              </p:ext>
            </p:extLst>
          </p:nvPr>
        </p:nvGraphicFramePr>
        <p:xfrm>
          <a:off x="3892731" y="2935389"/>
          <a:ext cx="8299269" cy="37902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537D838-E28C-4D27-BFB3-D2785E046E67}"/>
              </a:ext>
            </a:extLst>
          </p:cNvPr>
          <p:cNvSpPr>
            <a:spLocks noGrp="1"/>
          </p:cNvSpPr>
          <p:nvPr>
            <p:ph type="title"/>
          </p:nvPr>
        </p:nvSpPr>
        <p:spPr>
          <a:xfrm>
            <a:off x="1348274" y="386938"/>
            <a:ext cx="5590544" cy="685800"/>
          </a:xfrm>
          <a:solidFill>
            <a:schemeClr val="accent2"/>
          </a:solidFill>
          <a:ln>
            <a:solidFill>
              <a:schemeClr val="accent2"/>
            </a:solidFill>
          </a:ln>
        </p:spPr>
        <p:txBody>
          <a:bodyPr>
            <a:normAutofit fontScale="90000"/>
          </a:bodyPr>
          <a:lstStyle/>
          <a:p>
            <a:pPr algn="l"/>
            <a:r>
              <a:rPr lang="en-US" sz="4000" b="1" dirty="0">
                <a:solidFill>
                  <a:schemeClr val="accent3">
                    <a:lumMod val="40000"/>
                    <a:lumOff val="60000"/>
                  </a:schemeClr>
                </a:solidFill>
                <a:latin typeface="Segoe UI" panose="020B0502040204020203" pitchFamily="34" charset="0"/>
                <a:cs typeface="Segoe UI" panose="020B0502040204020203" pitchFamily="34" charset="0"/>
              </a:rPr>
              <a:t>Domestic Hot Water Load</a:t>
            </a:r>
          </a:p>
        </p:txBody>
      </p:sp>
      <p:sp>
        <p:nvSpPr>
          <p:cNvPr id="3" name="TextBox 2">
            <a:extLst>
              <a:ext uri="{FF2B5EF4-FFF2-40B4-BE49-F238E27FC236}">
                <a16:creationId xmlns:a16="http://schemas.microsoft.com/office/drawing/2014/main" id="{DE3204C1-00B5-4D2B-ABAB-07869B40D068}"/>
              </a:ext>
            </a:extLst>
          </p:cNvPr>
          <p:cNvSpPr txBox="1"/>
          <p:nvPr/>
        </p:nvSpPr>
        <p:spPr>
          <a:xfrm>
            <a:off x="68629" y="1823769"/>
            <a:ext cx="5474042" cy="3016210"/>
          </a:xfrm>
          <a:prstGeom prst="rect">
            <a:avLst/>
          </a:prstGeom>
          <a:noFill/>
        </p:spPr>
        <p:txBody>
          <a:bodyPr wrap="square" rtlCol="0">
            <a:spAutoFit/>
          </a:bodyPr>
          <a:lstStyle/>
          <a:p>
            <a:pPr marL="338138" indent="-280988" fontAlgn="base">
              <a:spcBef>
                <a:spcPct val="25000"/>
              </a:spcBef>
              <a:spcAft>
                <a:spcPct val="0"/>
              </a:spcAft>
              <a:buClr>
                <a:schemeClr val="accent3"/>
              </a:buClr>
              <a:buSzPct val="100000"/>
              <a:buFont typeface="Wingdings" panose="05000000000000000000" pitchFamily="2" charset="2"/>
              <a:buChar char="§"/>
            </a:pPr>
            <a:r>
              <a:rPr lang="en-US" sz="2400" dirty="0">
                <a:solidFill>
                  <a:schemeClr val="accent3">
                    <a:lumMod val="40000"/>
                    <a:lumOff val="60000"/>
                  </a:schemeClr>
                </a:solidFill>
                <a:latin typeface="Segoe UI" panose="020B0502040204020203" pitchFamily="34" charset="0"/>
                <a:ea typeface="ＭＳ Ｐゴシック" pitchFamily="-110" charset="-128"/>
                <a:cs typeface="Segoe UI" panose="020B0502040204020203" pitchFamily="34" charset="0"/>
              </a:rPr>
              <a:t>Hot water load defined by:</a:t>
            </a:r>
          </a:p>
          <a:p>
            <a:pPr marL="795338" lvl="2" indent="-280988" fontAlgn="base">
              <a:spcBef>
                <a:spcPct val="25000"/>
              </a:spcBef>
              <a:spcAft>
                <a:spcPct val="0"/>
              </a:spcAft>
              <a:buClr>
                <a:schemeClr val="accent3"/>
              </a:buClr>
              <a:buSzPct val="100000"/>
              <a:buFont typeface="Wingdings" panose="05000000000000000000" pitchFamily="2" charset="2"/>
              <a:buChar char="§"/>
            </a:pPr>
            <a:r>
              <a:rPr lang="en-US" sz="2400" dirty="0">
                <a:solidFill>
                  <a:schemeClr val="accent3">
                    <a:lumMod val="40000"/>
                    <a:lumOff val="60000"/>
                  </a:schemeClr>
                </a:solidFill>
                <a:latin typeface="Segoe UI" panose="020B0502040204020203" pitchFamily="34" charset="0"/>
                <a:ea typeface="ＭＳ Ｐゴシック" pitchFamily="-110" charset="-128"/>
                <a:cs typeface="Segoe UI" panose="020B0502040204020203" pitchFamily="34" charset="0"/>
              </a:rPr>
              <a:t>the number of occupants</a:t>
            </a:r>
          </a:p>
          <a:p>
            <a:pPr marL="795338" lvl="2" indent="-280988" fontAlgn="base">
              <a:spcBef>
                <a:spcPct val="25000"/>
              </a:spcBef>
              <a:spcAft>
                <a:spcPct val="0"/>
              </a:spcAft>
              <a:buClr>
                <a:schemeClr val="accent3"/>
              </a:buClr>
              <a:buSzPct val="100000"/>
              <a:buFont typeface="Wingdings" panose="05000000000000000000" pitchFamily="2" charset="2"/>
              <a:buChar char="§"/>
            </a:pPr>
            <a:r>
              <a:rPr lang="en-US" sz="2400" dirty="0">
                <a:solidFill>
                  <a:schemeClr val="accent3">
                    <a:lumMod val="40000"/>
                    <a:lumOff val="60000"/>
                  </a:schemeClr>
                </a:solidFill>
                <a:latin typeface="Segoe UI" panose="020B0502040204020203" pitchFamily="34" charset="0"/>
                <a:ea typeface="ＭＳ Ｐゴシック" pitchFamily="-110" charset="-128"/>
                <a:cs typeface="Segoe UI" panose="020B0502040204020203" pitchFamily="34" charset="0"/>
              </a:rPr>
              <a:t>how much </a:t>
            </a:r>
            <a:br>
              <a:rPr lang="en-US" sz="2400" dirty="0">
                <a:solidFill>
                  <a:schemeClr val="accent3">
                    <a:lumMod val="40000"/>
                    <a:lumOff val="60000"/>
                  </a:schemeClr>
                </a:solidFill>
                <a:latin typeface="Segoe UI" panose="020B0502040204020203" pitchFamily="34" charset="0"/>
                <a:ea typeface="ＭＳ Ｐゴシック" pitchFamily="-110" charset="-128"/>
                <a:cs typeface="Segoe UI" panose="020B0502040204020203" pitchFamily="34" charset="0"/>
              </a:rPr>
            </a:br>
            <a:r>
              <a:rPr lang="en-US" sz="2400" dirty="0">
                <a:solidFill>
                  <a:schemeClr val="accent3">
                    <a:lumMod val="40000"/>
                    <a:lumOff val="60000"/>
                  </a:schemeClr>
                </a:solidFill>
                <a:latin typeface="Segoe UI" panose="020B0502040204020203" pitchFamily="34" charset="0"/>
                <a:ea typeface="ＭＳ Ｐゴシック" pitchFamily="-110" charset="-128"/>
                <a:cs typeface="Segoe UI" panose="020B0502040204020203" pitchFamily="34" charset="0"/>
              </a:rPr>
              <a:t>hot water they use </a:t>
            </a:r>
          </a:p>
          <a:p>
            <a:pPr marL="338138" indent="-280988" fontAlgn="base">
              <a:spcBef>
                <a:spcPct val="25000"/>
              </a:spcBef>
              <a:spcAft>
                <a:spcPct val="0"/>
              </a:spcAft>
              <a:buClr>
                <a:schemeClr val="accent3"/>
              </a:buClr>
              <a:buSzPct val="100000"/>
              <a:buFont typeface="Wingdings" panose="05000000000000000000" pitchFamily="2" charset="2"/>
              <a:buChar char="§"/>
            </a:pPr>
            <a:r>
              <a:rPr lang="en-US" sz="2400" dirty="0">
                <a:solidFill>
                  <a:schemeClr val="accent3">
                    <a:lumMod val="40000"/>
                    <a:lumOff val="60000"/>
                  </a:schemeClr>
                </a:solidFill>
                <a:latin typeface="Segoe UI" panose="020B0502040204020203" pitchFamily="34" charset="0"/>
                <a:ea typeface="ＭＳ Ｐゴシック" pitchFamily="-110" charset="-128"/>
                <a:cs typeface="Segoe UI" panose="020B0502040204020203" pitchFamily="34" charset="0"/>
              </a:rPr>
              <a:t>At the Design </a:t>
            </a:r>
            <a:br>
              <a:rPr lang="en-US" sz="2400" dirty="0">
                <a:solidFill>
                  <a:schemeClr val="accent3">
                    <a:lumMod val="40000"/>
                    <a:lumOff val="60000"/>
                  </a:schemeClr>
                </a:solidFill>
                <a:latin typeface="Segoe UI" panose="020B0502040204020203" pitchFamily="34" charset="0"/>
                <a:ea typeface="ＭＳ Ｐゴシック" pitchFamily="-110" charset="-128"/>
                <a:cs typeface="Segoe UI" panose="020B0502040204020203" pitchFamily="34" charset="0"/>
              </a:rPr>
            </a:br>
            <a:r>
              <a:rPr lang="en-US" sz="2400" dirty="0">
                <a:solidFill>
                  <a:schemeClr val="accent3">
                    <a:lumMod val="40000"/>
                    <a:lumOff val="60000"/>
                  </a:schemeClr>
                </a:solidFill>
                <a:latin typeface="Segoe UI" panose="020B0502040204020203" pitchFamily="34" charset="0"/>
                <a:ea typeface="ＭＳ Ｐゴシック" pitchFamily="-110" charset="-128"/>
                <a:cs typeface="Segoe UI" panose="020B0502040204020203" pitchFamily="34" charset="0"/>
              </a:rPr>
              <a:t>Conditions </a:t>
            </a:r>
            <a:br>
              <a:rPr lang="en-US" sz="2400" dirty="0">
                <a:solidFill>
                  <a:schemeClr val="accent3">
                    <a:lumMod val="40000"/>
                    <a:lumOff val="60000"/>
                  </a:schemeClr>
                </a:solidFill>
                <a:latin typeface="Segoe UI" panose="020B0502040204020203" pitchFamily="34" charset="0"/>
                <a:ea typeface="ＭＳ Ｐゴシック" pitchFamily="-110" charset="-128"/>
                <a:cs typeface="Segoe UI" panose="020B0502040204020203" pitchFamily="34" charset="0"/>
              </a:rPr>
            </a:br>
            <a:r>
              <a:rPr lang="en-US" sz="2400" dirty="0">
                <a:solidFill>
                  <a:schemeClr val="accent3">
                    <a:lumMod val="40000"/>
                    <a:lumOff val="60000"/>
                  </a:schemeClr>
                </a:solidFill>
                <a:latin typeface="Segoe UI" panose="020B0502040204020203" pitchFamily="34" charset="0"/>
                <a:ea typeface="ＭＳ Ｐゴシック" pitchFamily="-110" charset="-128"/>
                <a:cs typeface="Segoe UI" panose="020B0502040204020203" pitchFamily="34" charset="0"/>
              </a:rPr>
              <a:t>(cool temperatures</a:t>
            </a:r>
            <a:r>
              <a:rPr lang="en-US" sz="2800" dirty="0">
                <a:solidFill>
                  <a:schemeClr val="accent3">
                    <a:lumMod val="40000"/>
                    <a:lumOff val="60000"/>
                  </a:schemeClr>
                </a:solidFill>
                <a:latin typeface="Segoe UI" panose="020B0502040204020203" pitchFamily="34" charset="0"/>
                <a:ea typeface="ＭＳ Ｐゴシック" pitchFamily="-110" charset="-128"/>
                <a:cs typeface="Segoe UI" panose="020B0502040204020203" pitchFamily="34" charset="0"/>
              </a:rPr>
              <a:t>)</a:t>
            </a:r>
          </a:p>
        </p:txBody>
      </p:sp>
      <p:pic>
        <p:nvPicPr>
          <p:cNvPr id="7" name="Picture 6" descr="A close up of a busy city street&#10;&#10;Description automatically generated">
            <a:extLst>
              <a:ext uri="{FF2B5EF4-FFF2-40B4-BE49-F238E27FC236}">
                <a16:creationId xmlns:a16="http://schemas.microsoft.com/office/drawing/2014/main" id="{C21975A8-80F9-43B0-8F86-79C6AA5831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5332" y="518401"/>
            <a:ext cx="4397207" cy="2978507"/>
          </a:xfrm>
          <a:prstGeom prst="rect">
            <a:avLst/>
          </a:prstGeom>
        </p:spPr>
      </p:pic>
      <p:sp>
        <p:nvSpPr>
          <p:cNvPr id="8" name="Rectangle 7"/>
          <p:cNvSpPr/>
          <p:nvPr/>
        </p:nvSpPr>
        <p:spPr>
          <a:xfrm>
            <a:off x="229385" y="386938"/>
            <a:ext cx="932563" cy="932563"/>
          </a:xfrm>
          <a:prstGeom prst="rect">
            <a:avLst/>
          </a:prstGeom>
          <a:blipFill rotWithShape="1">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a:blipFill>
        </p:spPr>
        <p:style>
          <a:lnRef idx="2">
            <a:schemeClr val="lt1">
              <a:hueOff val="0"/>
              <a:satOff val="0"/>
              <a:lumOff val="0"/>
              <a:alphaOff val="0"/>
            </a:schemeClr>
          </a:lnRef>
          <a:fillRef idx="1">
            <a:scrgbClr r="0" g="0" b="0"/>
          </a:fillRef>
          <a:effectRef idx="0">
            <a:schemeClr val="accent2">
              <a:hueOff val="-2812684"/>
              <a:satOff val="4288"/>
              <a:lumOff val="-1438"/>
              <a:alphaOff val="0"/>
            </a:schemeClr>
          </a:effectRef>
          <a:fontRef idx="minor">
            <a:schemeClr val="lt1"/>
          </a:fontRef>
        </p:style>
      </p:sp>
    </p:spTree>
    <p:extLst>
      <p:ext uri="{BB962C8B-B14F-4D97-AF65-F5344CB8AC3E}">
        <p14:creationId xmlns:p14="http://schemas.microsoft.com/office/powerpoint/2010/main" val="2916356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7">
      <a:dk1>
        <a:srgbClr val="00467F"/>
      </a:dk1>
      <a:lt1>
        <a:srgbClr val="FFFFFF"/>
      </a:lt1>
      <a:dk2>
        <a:srgbClr val="363737"/>
      </a:dk2>
      <a:lt2>
        <a:srgbClr val="5E6971"/>
      </a:lt2>
      <a:accent1>
        <a:srgbClr val="1CBECA"/>
      </a:accent1>
      <a:accent2>
        <a:srgbClr val="5091CD"/>
      </a:accent2>
      <a:accent3>
        <a:srgbClr val="C1D82F"/>
      </a:accent3>
      <a:accent4>
        <a:srgbClr val="0079C1"/>
      </a:accent4>
      <a:accent5>
        <a:srgbClr val="685BC7"/>
      </a:accent5>
      <a:accent6>
        <a:srgbClr val="4F5151"/>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TtemplateFINALapril20_16-9_Segoe.pptx" id="{74BFA522-2FBC-47D3-A8C8-E03E585ED7D8}" vid="{EF199ADA-9162-479A-8215-5EE462B3FF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eneral Document" ma:contentTypeID="0x010100404842DB1C82EF43A906826C7ABE80A9040079A78125CED31F4B827DFC30F20798EF" ma:contentTypeVersion="4" ma:contentTypeDescription="BPA Documents that do not have a specific content type defined." ma:contentTypeScope="" ma:versionID="c3ee6a7198a25ad7d5e9f2472fb82724">
  <xsd:schema xmlns:xsd="http://www.w3.org/2001/XMLSchema" xmlns:xs="http://www.w3.org/2001/XMLSchema" xmlns:p="http://schemas.microsoft.com/office/2006/metadata/properties" xmlns:ns1="http://schemas.microsoft.com/sharepoint/v3" xmlns:ns2="http://schemas.microsoft.com/sharepoint/v3/fields" xmlns:ns3="e22c7409-3fd3-409a-a4a6-6ab0ea51d687" targetNamespace="http://schemas.microsoft.com/office/2006/metadata/properties" ma:root="true" ma:fieldsID="ff0d5d58759ff93759dd6358d11e484f" ns1:_="" ns2:_="" ns3:_="">
    <xsd:import namespace="http://schemas.microsoft.com/sharepoint/v3"/>
    <xsd:import namespace="http://schemas.microsoft.com/sharepoint/v3/fields"/>
    <xsd:import namespace="e22c7409-3fd3-409a-a4a6-6ab0ea51d687"/>
    <xsd:element name="properties">
      <xsd:complexType>
        <xsd:sequence>
          <xsd:element name="documentManagement">
            <xsd:complexType>
              <xsd:all>
                <xsd:element ref="ns2:_Relation" minOccurs="0"/>
                <xsd:element ref="ns2:_Contributor" minOccurs="0"/>
                <xsd:element ref="ns2:_Coverage" minOccurs="0"/>
                <xsd:element ref="ns2:_Format" minOccurs="0"/>
                <xsd:element ref="ns1:Language" minOccurs="0"/>
                <xsd:element ref="ns2:_Publisher" minOccurs="0"/>
                <xsd:element ref="ns2:_Identifier" minOccurs="0"/>
                <xsd:element ref="ns2:_ResourceType"/>
                <xsd:element ref="ns2:_Source" minOccurs="0"/>
                <xsd:element ref="ns2:_DCDateCreated" minOccurs="0"/>
                <xsd:element ref="ns2:_DCDateModified" minOccurs="0"/>
                <xsd:element ref="ns3:pb95b497b12c48a38c5a5dfead4fe67f"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4" nillable="true" ma:displayName="Language" ma:default="English"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lation" ma:index="8" nillable="true" ma:displayName="Relation" ma:description="References to related resources" ma:internalName="_Relation">
      <xsd:simpleType>
        <xsd:restriction base="dms:Note">
          <xsd:maxLength value="255"/>
        </xsd:restriction>
      </xsd:simpleType>
    </xsd:element>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element name="_Coverage" ma:index="10" nillable="true" ma:displayName="Coverage" ma:description="The extent or scope" ma:internalName="_Coverage">
      <xsd:simpleType>
        <xsd:restriction base="dms:Text"/>
      </xsd:simpleType>
    </xsd:element>
    <xsd:element name="_Format" ma:index="13" nillable="true" ma:displayName="Format" ma:description="Media-type, file format or dimensions" ma:internalName="_Format">
      <xsd:simpleType>
        <xsd:restriction base="dms:Text"/>
      </xsd:simpleType>
    </xsd:element>
    <xsd:element name="_Publisher" ma:index="15" nillable="true" ma:displayName="Publisher" ma:description="The person, organization or service that published this resource" ma:internalName="_Publisher">
      <xsd:simpleType>
        <xsd:restriction base="dms:Text"/>
      </xsd:simpleType>
    </xsd:element>
    <xsd:element name="_Identifier" ma:index="16" nillable="true" ma:displayName="Resource Identifier" ma:description="An identifying string or number, usually conforming to a formal identification system" ma:internalName="_Identifier">
      <xsd:simpleType>
        <xsd:restriction base="dms:Text"/>
      </xsd:simpleType>
    </xsd:element>
    <xsd:element name="_ResourceType" ma:index="17" ma:displayName="Resource Type" ma:description="A set of categories, functions, genres or aggregation levels" ma:internalName="_ResourceType" ma:readOnly="false">
      <xsd:simpleType>
        <xsd:restriction base="dms:Text"/>
      </xsd:simpleType>
    </xsd:element>
    <xsd:element name="_Source" ma:index="18" nillable="true" ma:displayName="Source" ma:description="References to resources from which this resource was derived" ma:internalName="_Source">
      <xsd:simpleType>
        <xsd:restriction base="dms:Note">
          <xsd:maxLength value="255"/>
        </xsd:restriction>
      </xsd:simpleType>
    </xsd:element>
    <xsd:element name="_DCDateCreated" ma:index="19" nillable="true" ma:displayName="Date Created" ma:description="The date on which this resource was created" ma:format="DateTime" ma:internalName="_DCDateCreated">
      <xsd:simpleType>
        <xsd:restriction base="dms:DateTime"/>
      </xsd:simpleType>
    </xsd:element>
    <xsd:element name="_DCDateModified" ma:index="20" nillable="true" ma:displayName="Date Modified" ma:description="The date on which this resource was last modified" ma:format="DateTime" ma:internalName="_DC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22c7409-3fd3-409a-a4a6-6ab0ea51d687" elementFormDefault="qualified">
    <xsd:import namespace="http://schemas.microsoft.com/office/2006/documentManagement/types"/>
    <xsd:import namespace="http://schemas.microsoft.com/office/infopath/2007/PartnerControls"/>
    <xsd:element name="pb95b497b12c48a38c5a5dfead4fe67f" ma:index="21" ma:taxonomy="true" ma:internalName="pb95b497b12c48a38c5a5dfead4fe67f" ma:taxonomyFieldName="Tags" ma:displayName="Tags" ma:readOnly="false" ma:default="" ma:fieldId="{9b95b497-b12c-48a3-8c5a-5dfead4fe67f}" ma:taxonomyMulti="true" ma:sspId="d95bfaeb-d21c-407f-a59f-76a7cca530c2" ma:termSetId="7721fb43-69da-41c8-8f20-dab2ccd6cc4e"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577f0b94-768c-4362-8994-1f14373be3ed}" ma:internalName="TaxCatchAll" ma:showField="CatchAllData" ma:web="e22c7409-3fd3-409a-a4a6-6ab0ea51d687">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hidden="true" ma:list="{577f0b94-768c-4362-8994-1f14373be3ed}" ma:internalName="TaxCatchAllLabel" ma:readOnly="true" ma:showField="CatchAllDataLabel" ma:web="e22c7409-3fd3-409a-a4a6-6ab0ea51d6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_Source xmlns="http://schemas.microsoft.com/sharepoint/v3/fields" xsi:nil="true"/>
    <_DCDateModified xmlns="http://schemas.microsoft.com/sharepoint/v3/fields" xsi:nil="true"/>
    <_Publisher xmlns="http://schemas.microsoft.com/sharepoint/v3/fields" xsi:nil="true"/>
    <_Relation xmlns="http://schemas.microsoft.com/sharepoint/v3/fields" xsi:nil="true"/>
    <_Contributor xmlns="http://schemas.microsoft.com/sharepoint/v3/fields" xsi:nil="true"/>
    <_Format xmlns="http://schemas.microsoft.com/sharepoint/v3/fields" xsi:nil="true"/>
    <pb95b497b12c48a38c5a5dfead4fe67f xmlns="e22c7409-3fd3-409a-a4a6-6ab0ea51d687">
      <Terms xmlns="http://schemas.microsoft.com/office/infopath/2007/PartnerControls">
        <TermInfo xmlns="http://schemas.microsoft.com/office/infopath/2007/PartnerControls">
          <TermName xmlns="http://schemas.microsoft.com/office/infopath/2007/PartnerControls">Energy Efficiency</TermName>
          <TermId xmlns="http://schemas.microsoft.com/office/infopath/2007/PartnerControls">7d88f299-fa2d-4d2a-99d9-9b08652f27c4</TermId>
        </TermInfo>
      </Terms>
    </pb95b497b12c48a38c5a5dfead4fe67f>
    <_Coverage xmlns="http://schemas.microsoft.com/sharepoint/v3/fields" xsi:nil="true"/>
    <_Identifier xmlns="http://schemas.microsoft.com/sharepoint/v3/fields" xsi:nil="true"/>
    <_ResourceType xmlns="http://schemas.microsoft.com/sharepoint/v3/fields">Presentation</_ResourceType>
    <TaxCatchAll xmlns="e22c7409-3fd3-409a-a4a6-6ab0ea51d687">
      <Value>16</Value>
    </TaxCatchAll>
    <_DCDateCreated xmlns="http://schemas.microsoft.com/sharepoint/v3/fields" xsi:nil="true"/>
  </documentManagement>
</p:properties>
</file>

<file path=customXml/itemProps1.xml><?xml version="1.0" encoding="utf-8"?>
<ds:datastoreItem xmlns:ds="http://schemas.openxmlformats.org/officeDocument/2006/customXml" ds:itemID="{A93142DA-FA94-43C8-B0A1-33F6D77D8CAE}"/>
</file>

<file path=customXml/itemProps2.xml><?xml version="1.0" encoding="utf-8"?>
<ds:datastoreItem xmlns:ds="http://schemas.openxmlformats.org/officeDocument/2006/customXml" ds:itemID="{6C7360D5-A6D0-46F4-8C3E-A1C5232F2691}"/>
</file>

<file path=customXml/itemProps3.xml><?xml version="1.0" encoding="utf-8"?>
<ds:datastoreItem xmlns:ds="http://schemas.openxmlformats.org/officeDocument/2006/customXml" ds:itemID="{A7431F92-7FF5-4734-AA18-D84B6E93F337}"/>
</file>

<file path=docProps/app.xml><?xml version="1.0" encoding="utf-8"?>
<Properties xmlns="http://schemas.openxmlformats.org/officeDocument/2006/extended-properties" xmlns:vt="http://schemas.openxmlformats.org/officeDocument/2006/docPropsVTypes">
  <Template>ETtemplateFINALapril20_16-9_Segoe</Template>
  <TotalTime>736</TotalTime>
  <Words>1353</Words>
  <Application>Microsoft Office PowerPoint</Application>
  <PresentationFormat>Widescreen</PresentationFormat>
  <Paragraphs>238</Paragraphs>
  <Slides>24</Slides>
  <Notes>16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ＭＳ Ｐゴシック</vt:lpstr>
      <vt:lpstr>SimSun</vt:lpstr>
      <vt:lpstr>Arial</vt:lpstr>
      <vt:lpstr>Calibri</vt:lpstr>
      <vt:lpstr>Century Gothic</vt:lpstr>
      <vt:lpstr>Franklin Gothic Medium</vt:lpstr>
      <vt:lpstr>Helvetica Neue</vt:lpstr>
      <vt:lpstr>Helvetica Neue LT Std 87 Heavy </vt:lpstr>
      <vt:lpstr>Lucida Sans</vt:lpstr>
      <vt:lpstr>Segoe UI</vt:lpstr>
      <vt:lpstr>Segoe UI Black</vt:lpstr>
      <vt:lpstr>Segoe UI Semibold</vt:lpstr>
      <vt:lpstr>Times New Roman</vt:lpstr>
      <vt:lpstr>Trebuchet MS</vt:lpstr>
      <vt:lpstr>Wingdings</vt:lpstr>
      <vt:lpstr>Default Design</vt:lpstr>
      <vt:lpstr>Central HPWH Work Group </vt:lpstr>
      <vt:lpstr>PowerPoint Presentation</vt:lpstr>
      <vt:lpstr>PowerPoint Presentation</vt:lpstr>
      <vt:lpstr>PowerPoint Presentation</vt:lpstr>
      <vt:lpstr>PowerPoint Presentation</vt:lpstr>
      <vt:lpstr>PowerPoint Presentation</vt:lpstr>
      <vt:lpstr>Previous Sizing and Equipment Selection</vt:lpstr>
      <vt:lpstr>GOALS </vt:lpstr>
      <vt:lpstr>Domestic Hot Water Load</vt:lpstr>
      <vt:lpstr> All Heat Pumps Are Not The Same </vt:lpstr>
      <vt:lpstr>PowerPoint Presentation</vt:lpstr>
      <vt:lpstr>TWO DISTINCT LOADS</vt:lpstr>
      <vt:lpstr>TEMPERATURE MAINTENANCE LOAD</vt:lpstr>
      <vt:lpstr>PowerPoint Presentation</vt:lpstr>
      <vt:lpstr>PowerPoint Presentation</vt:lpstr>
      <vt:lpstr>PowerPoint Presentation</vt:lpstr>
      <vt:lpstr>PowerPoint Presentation</vt:lpstr>
      <vt:lpstr>Ecosizer Method</vt:lpstr>
      <vt:lpstr>PowerPoint Presentation</vt:lpstr>
      <vt:lpstr>PowerPoint Presentation</vt:lpstr>
      <vt:lpstr>PowerPoint Presentation</vt:lpstr>
      <vt:lpstr>PowerPoint Presentation</vt:lpstr>
      <vt:lpstr>PowerPoint Presentation</vt:lpstr>
      <vt:lpstr>PowerPoint Presentation</vt:lpstr>
    </vt:vector>
  </TitlesOfParts>
  <Company>BPA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HPWH Work Group</dc:title>
  <dc:creator>Keshmira</dc:creator>
  <dc:description/>
  <cp:lastModifiedBy>Keshmira</cp:lastModifiedBy>
  <cp:revision>65</cp:revision>
  <dcterms:created xsi:type="dcterms:W3CDTF">2020-10-19T23:57:21Z</dcterms:created>
  <dcterms:modified xsi:type="dcterms:W3CDTF">2020-10-20T22:50:31Z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0x010100404842DB1C82EF43A906826C7ABE80A9040079A78125CED31F4B827DFC30F20798EF</vt:lpwstr>
  </property>
  <property fmtid="{D5CDD505-2E9C-101B-9397-08002B2CF9AE}" pid="3" name="Tags">
    <vt:lpwstr>16;#Energy Efficiency|7d88f299-fa2d-4d2a-99d9-9b08652f27c4</vt:lpwstr>
  </property>
</Properties>
</file>